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3"/>
  </p:notesMasterIdLst>
  <p:sldIdLst>
    <p:sldId id="301" r:id="rId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Fira Sans Condensed Medium" panose="020B0604020202020204" charset="0"/>
      <p:regular r:id="rId8"/>
      <p:bold r:id="rId9"/>
      <p:italic r:id="rId10"/>
      <p:boldItalic r:id="rId11"/>
    </p:embeddedFont>
    <p:embeddedFont>
      <p:font typeface="Josefin Sans" panose="020B0604020202020204" charset="0"/>
      <p:regular r:id="rId12"/>
      <p:bold r:id="rId13"/>
      <p:italic r:id="rId14"/>
      <p:boldItalic r:id="rId15"/>
    </p:embeddedFont>
    <p:embeddedFont>
      <p:font typeface="Josefin Slab" panose="020B0604020202020204" charset="0"/>
      <p:regular r:id="rId16"/>
      <p:bold r:id="rId17"/>
      <p:italic r:id="rId18"/>
      <p:boldItalic r:id="rId19"/>
    </p:embeddedFont>
    <p:embeddedFont>
      <p:font typeface="Roboto Slab Regular" panose="020B060402020202020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5046">
          <p15:clr>
            <a:srgbClr val="9AA0A6"/>
          </p15:clr>
        </p15:guide>
        <p15:guide id="2" orient="horz" pos="2173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3AAD0D4-369D-4F45-95E5-FA534F9D1F63}">
  <a:tblStyle styleId="{53AAD0D4-369D-4F45-95E5-FA534F9D1F6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03" d="100"/>
          <a:sy n="203" d="100"/>
        </p:scale>
        <p:origin x="594" y="180"/>
      </p:cViewPr>
      <p:guideLst>
        <p:guide pos="5046"/>
        <p:guide orient="horz" pos="21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notesMaster" Target="notesMasters/notesMaster1.xml"/><Relationship Id="rId21" Type="http://schemas.openxmlformats.org/officeDocument/2006/relationships/font" Target="fonts/font18.fntdata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theme" Target="theme/theme1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viewProps" Target="viewProps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g57473f0d57_0_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9" name="Google Shape;1509;g57473f0d57_0_3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68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7">
  <p:cSld name="CUSTOM_11_1_1_1_1_1_1">
    <p:bg>
      <p:bgPr>
        <a:solidFill>
          <a:schemeClr val="lt1"/>
        </a:solidFill>
        <a:effectLst/>
      </p:bgPr>
    </p:bg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15"/>
          <p:cNvSpPr/>
          <p:nvPr/>
        </p:nvSpPr>
        <p:spPr>
          <a:xfrm rot="3689314">
            <a:off x="5085416" y="494509"/>
            <a:ext cx="819558" cy="958926"/>
          </a:xfrm>
          <a:custGeom>
            <a:avLst/>
            <a:gdLst/>
            <a:ahLst/>
            <a:cxnLst/>
            <a:rect l="l" t="t" r="r" b="b"/>
            <a:pathLst>
              <a:path w="31555" h="36921" extrusionOk="0">
                <a:moveTo>
                  <a:pt x="30602" y="9251"/>
                </a:moveTo>
                <a:cubicBezTo>
                  <a:pt x="30623" y="9278"/>
                  <a:pt x="30643" y="9304"/>
                  <a:pt x="30661" y="9329"/>
                </a:cubicBezTo>
                <a:lnTo>
                  <a:pt x="30661" y="9329"/>
                </a:lnTo>
                <a:cubicBezTo>
                  <a:pt x="30674" y="9305"/>
                  <a:pt x="30688" y="9279"/>
                  <a:pt x="30702" y="9251"/>
                </a:cubicBezTo>
                <a:close/>
                <a:moveTo>
                  <a:pt x="29248" y="11858"/>
                </a:moveTo>
                <a:cubicBezTo>
                  <a:pt x="29349" y="11958"/>
                  <a:pt x="29349" y="11958"/>
                  <a:pt x="29449" y="11958"/>
                </a:cubicBezTo>
                <a:cubicBezTo>
                  <a:pt x="29349" y="12058"/>
                  <a:pt x="29349" y="12159"/>
                  <a:pt x="29248" y="12284"/>
                </a:cubicBezTo>
                <a:lnTo>
                  <a:pt x="29148" y="12284"/>
                </a:lnTo>
                <a:cubicBezTo>
                  <a:pt x="29148" y="12058"/>
                  <a:pt x="29248" y="11958"/>
                  <a:pt x="29248" y="11858"/>
                </a:cubicBezTo>
                <a:close/>
                <a:moveTo>
                  <a:pt x="29775" y="12585"/>
                </a:moveTo>
                <a:lnTo>
                  <a:pt x="29775" y="12685"/>
                </a:lnTo>
                <a:lnTo>
                  <a:pt x="29674" y="12685"/>
                </a:lnTo>
                <a:lnTo>
                  <a:pt x="29674" y="12585"/>
                </a:lnTo>
                <a:close/>
                <a:moveTo>
                  <a:pt x="5739" y="14164"/>
                </a:moveTo>
                <a:cubicBezTo>
                  <a:pt x="5782" y="14177"/>
                  <a:pt x="5820" y="14184"/>
                  <a:pt x="5855" y="14187"/>
                </a:cubicBezTo>
                <a:lnTo>
                  <a:pt x="5855" y="14187"/>
                </a:lnTo>
                <a:cubicBezTo>
                  <a:pt x="5858" y="14179"/>
                  <a:pt x="5862" y="14171"/>
                  <a:pt x="5865" y="14164"/>
                </a:cubicBezTo>
                <a:close/>
                <a:moveTo>
                  <a:pt x="21404" y="14565"/>
                </a:moveTo>
                <a:cubicBezTo>
                  <a:pt x="21404" y="14665"/>
                  <a:pt x="21303" y="14790"/>
                  <a:pt x="21303" y="14890"/>
                </a:cubicBezTo>
                <a:cubicBezTo>
                  <a:pt x="21303" y="14790"/>
                  <a:pt x="21203" y="14790"/>
                  <a:pt x="21203" y="14790"/>
                </a:cubicBezTo>
                <a:cubicBezTo>
                  <a:pt x="21203" y="14665"/>
                  <a:pt x="21303" y="14665"/>
                  <a:pt x="21303" y="14565"/>
                </a:cubicBezTo>
                <a:close/>
                <a:moveTo>
                  <a:pt x="21634" y="15611"/>
                </a:moveTo>
                <a:lnTo>
                  <a:pt x="21634" y="15611"/>
                </a:lnTo>
                <a:cubicBezTo>
                  <a:pt x="21563" y="15757"/>
                  <a:pt x="21489" y="15921"/>
                  <a:pt x="21404" y="16144"/>
                </a:cubicBezTo>
                <a:cubicBezTo>
                  <a:pt x="21404" y="16043"/>
                  <a:pt x="21303" y="16043"/>
                  <a:pt x="21303" y="16043"/>
                </a:cubicBezTo>
                <a:cubicBezTo>
                  <a:pt x="21378" y="15875"/>
                  <a:pt x="21523" y="15720"/>
                  <a:pt x="21634" y="15611"/>
                </a:cubicBezTo>
                <a:close/>
                <a:moveTo>
                  <a:pt x="20050" y="16770"/>
                </a:moveTo>
                <a:cubicBezTo>
                  <a:pt x="20050" y="16971"/>
                  <a:pt x="20151" y="17071"/>
                  <a:pt x="20050" y="17171"/>
                </a:cubicBezTo>
                <a:cubicBezTo>
                  <a:pt x="20050" y="17297"/>
                  <a:pt x="19950" y="17397"/>
                  <a:pt x="19950" y="17397"/>
                </a:cubicBezTo>
                <a:lnTo>
                  <a:pt x="19850" y="17397"/>
                </a:lnTo>
                <a:cubicBezTo>
                  <a:pt x="19850" y="17297"/>
                  <a:pt x="19950" y="17071"/>
                  <a:pt x="20050" y="16770"/>
                </a:cubicBezTo>
                <a:close/>
                <a:moveTo>
                  <a:pt x="12431" y="19377"/>
                </a:moveTo>
                <a:lnTo>
                  <a:pt x="12431" y="19803"/>
                </a:lnTo>
                <a:lnTo>
                  <a:pt x="12331" y="19803"/>
                </a:lnTo>
                <a:lnTo>
                  <a:pt x="12331" y="19377"/>
                </a:lnTo>
                <a:close/>
                <a:moveTo>
                  <a:pt x="10877" y="28775"/>
                </a:moveTo>
                <a:lnTo>
                  <a:pt x="10877" y="28775"/>
                </a:lnTo>
                <a:cubicBezTo>
                  <a:pt x="11278" y="29201"/>
                  <a:pt x="11078" y="30229"/>
                  <a:pt x="10451" y="30855"/>
                </a:cubicBezTo>
                <a:cubicBezTo>
                  <a:pt x="10552" y="30555"/>
                  <a:pt x="10552" y="30229"/>
                  <a:pt x="10652" y="29928"/>
                </a:cubicBezTo>
                <a:cubicBezTo>
                  <a:pt x="10451" y="29502"/>
                  <a:pt x="10552" y="29076"/>
                  <a:pt x="10877" y="28775"/>
                </a:cubicBezTo>
                <a:close/>
                <a:moveTo>
                  <a:pt x="20036" y="1"/>
                </a:moveTo>
                <a:cubicBezTo>
                  <a:pt x="19743" y="1"/>
                  <a:pt x="19442" y="43"/>
                  <a:pt x="19123" y="154"/>
                </a:cubicBezTo>
                <a:cubicBezTo>
                  <a:pt x="18663" y="296"/>
                  <a:pt x="18154" y="469"/>
                  <a:pt x="17632" y="469"/>
                </a:cubicBezTo>
                <a:cubicBezTo>
                  <a:pt x="17329" y="469"/>
                  <a:pt x="17021" y="410"/>
                  <a:pt x="16717" y="254"/>
                </a:cubicBezTo>
                <a:cubicBezTo>
                  <a:pt x="16291" y="479"/>
                  <a:pt x="15890" y="680"/>
                  <a:pt x="15464" y="780"/>
                </a:cubicBezTo>
                <a:cubicBezTo>
                  <a:pt x="14737" y="880"/>
                  <a:pt x="14311" y="1306"/>
                  <a:pt x="14010" y="1833"/>
                </a:cubicBezTo>
                <a:cubicBezTo>
                  <a:pt x="13785" y="2134"/>
                  <a:pt x="13484" y="2459"/>
                  <a:pt x="13158" y="2760"/>
                </a:cubicBezTo>
                <a:cubicBezTo>
                  <a:pt x="13158" y="2660"/>
                  <a:pt x="13058" y="2660"/>
                  <a:pt x="13058" y="2660"/>
                </a:cubicBezTo>
                <a:cubicBezTo>
                  <a:pt x="12005" y="4339"/>
                  <a:pt x="11078" y="6018"/>
                  <a:pt x="10025" y="7572"/>
                </a:cubicBezTo>
                <a:cubicBezTo>
                  <a:pt x="9825" y="7998"/>
                  <a:pt x="9624" y="8399"/>
                  <a:pt x="9399" y="8725"/>
                </a:cubicBezTo>
                <a:cubicBezTo>
                  <a:pt x="8998" y="9251"/>
                  <a:pt x="8572" y="9652"/>
                  <a:pt x="8246" y="10179"/>
                </a:cubicBezTo>
                <a:cubicBezTo>
                  <a:pt x="7619" y="11332"/>
                  <a:pt x="6993" y="12585"/>
                  <a:pt x="6266" y="13838"/>
                </a:cubicBezTo>
                <a:cubicBezTo>
                  <a:pt x="6182" y="14004"/>
                  <a:pt x="6099" y="14188"/>
                  <a:pt x="5887" y="14188"/>
                </a:cubicBezTo>
                <a:cubicBezTo>
                  <a:pt x="5876" y="14188"/>
                  <a:pt x="5866" y="14188"/>
                  <a:pt x="5855" y="14187"/>
                </a:cubicBezTo>
                <a:lnTo>
                  <a:pt x="5855" y="14187"/>
                </a:lnTo>
                <a:cubicBezTo>
                  <a:pt x="5734" y="14481"/>
                  <a:pt x="5637" y="14798"/>
                  <a:pt x="5539" y="15091"/>
                </a:cubicBezTo>
                <a:cubicBezTo>
                  <a:pt x="4712" y="15918"/>
                  <a:pt x="4486" y="16444"/>
                  <a:pt x="4186" y="17698"/>
                </a:cubicBezTo>
                <a:cubicBezTo>
                  <a:pt x="4085" y="18023"/>
                  <a:pt x="3860" y="18324"/>
                  <a:pt x="3459" y="18324"/>
                </a:cubicBezTo>
                <a:lnTo>
                  <a:pt x="3459" y="18424"/>
                </a:lnTo>
                <a:cubicBezTo>
                  <a:pt x="3358" y="18650"/>
                  <a:pt x="3358" y="18850"/>
                  <a:pt x="3233" y="19051"/>
                </a:cubicBezTo>
                <a:cubicBezTo>
                  <a:pt x="3233" y="19276"/>
                  <a:pt x="3358" y="19577"/>
                  <a:pt x="3233" y="19803"/>
                </a:cubicBezTo>
                <a:cubicBezTo>
                  <a:pt x="3033" y="20630"/>
                  <a:pt x="2732" y="21457"/>
                  <a:pt x="2406" y="22309"/>
                </a:cubicBezTo>
                <a:cubicBezTo>
                  <a:pt x="2306" y="22610"/>
                  <a:pt x="2206" y="22936"/>
                  <a:pt x="1980" y="23337"/>
                </a:cubicBezTo>
                <a:lnTo>
                  <a:pt x="2105" y="23337"/>
                </a:lnTo>
                <a:cubicBezTo>
                  <a:pt x="1980" y="23562"/>
                  <a:pt x="1780" y="23662"/>
                  <a:pt x="1679" y="23763"/>
                </a:cubicBezTo>
                <a:cubicBezTo>
                  <a:pt x="1353" y="25116"/>
                  <a:pt x="1053" y="26469"/>
                  <a:pt x="727" y="27723"/>
                </a:cubicBezTo>
                <a:cubicBezTo>
                  <a:pt x="526" y="28876"/>
                  <a:pt x="100" y="29928"/>
                  <a:pt x="0" y="31081"/>
                </a:cubicBezTo>
                <a:cubicBezTo>
                  <a:pt x="0" y="32334"/>
                  <a:pt x="627" y="33161"/>
                  <a:pt x="1153" y="34089"/>
                </a:cubicBezTo>
                <a:cubicBezTo>
                  <a:pt x="1353" y="34515"/>
                  <a:pt x="1980" y="34840"/>
                  <a:pt x="2506" y="35041"/>
                </a:cubicBezTo>
                <a:cubicBezTo>
                  <a:pt x="2592" y="35061"/>
                  <a:pt x="2677" y="35069"/>
                  <a:pt x="2762" y="35069"/>
                </a:cubicBezTo>
                <a:cubicBezTo>
                  <a:pt x="3102" y="35069"/>
                  <a:pt x="3439" y="34941"/>
                  <a:pt x="3759" y="34941"/>
                </a:cubicBezTo>
                <a:lnTo>
                  <a:pt x="5013" y="34941"/>
                </a:lnTo>
                <a:cubicBezTo>
                  <a:pt x="5013" y="35241"/>
                  <a:pt x="5113" y="35467"/>
                  <a:pt x="5238" y="35668"/>
                </a:cubicBezTo>
                <a:cubicBezTo>
                  <a:pt x="5539" y="35868"/>
                  <a:pt x="5965" y="36194"/>
                  <a:pt x="6266" y="36394"/>
                </a:cubicBezTo>
                <a:cubicBezTo>
                  <a:pt x="6592" y="36294"/>
                  <a:pt x="6792" y="36194"/>
                  <a:pt x="7118" y="36094"/>
                </a:cubicBezTo>
                <a:lnTo>
                  <a:pt x="7619" y="36595"/>
                </a:lnTo>
                <a:cubicBezTo>
                  <a:pt x="8010" y="36227"/>
                  <a:pt x="8401" y="35923"/>
                  <a:pt x="8772" y="35643"/>
                </a:cubicBezTo>
                <a:lnTo>
                  <a:pt x="8772" y="35643"/>
                </a:lnTo>
                <a:lnTo>
                  <a:pt x="8772" y="36820"/>
                </a:lnTo>
                <a:cubicBezTo>
                  <a:pt x="8772" y="36921"/>
                  <a:pt x="8872" y="36921"/>
                  <a:pt x="8998" y="36921"/>
                </a:cubicBezTo>
                <a:cubicBezTo>
                  <a:pt x="9198" y="36720"/>
                  <a:pt x="9399" y="36394"/>
                  <a:pt x="9724" y="36094"/>
                </a:cubicBezTo>
                <a:cubicBezTo>
                  <a:pt x="9925" y="36094"/>
                  <a:pt x="10025" y="35968"/>
                  <a:pt x="10251" y="35968"/>
                </a:cubicBezTo>
                <a:lnTo>
                  <a:pt x="10251" y="35567"/>
                </a:lnTo>
                <a:lnTo>
                  <a:pt x="10752" y="35567"/>
                </a:lnTo>
                <a:lnTo>
                  <a:pt x="10752" y="36094"/>
                </a:lnTo>
                <a:cubicBezTo>
                  <a:pt x="11379" y="35968"/>
                  <a:pt x="12005" y="35768"/>
                  <a:pt x="12857" y="35567"/>
                </a:cubicBezTo>
                <a:cubicBezTo>
                  <a:pt x="13271" y="35232"/>
                  <a:pt x="13747" y="34711"/>
                  <a:pt x="14480" y="34711"/>
                </a:cubicBezTo>
                <a:cubicBezTo>
                  <a:pt x="14679" y="34711"/>
                  <a:pt x="14897" y="34749"/>
                  <a:pt x="15138" y="34840"/>
                </a:cubicBezTo>
                <a:cubicBezTo>
                  <a:pt x="16191" y="34089"/>
                  <a:pt x="17243" y="33362"/>
                  <a:pt x="18271" y="32635"/>
                </a:cubicBezTo>
                <a:cubicBezTo>
                  <a:pt x="18496" y="32434"/>
                  <a:pt x="18797" y="32334"/>
                  <a:pt x="19123" y="32109"/>
                </a:cubicBezTo>
                <a:cubicBezTo>
                  <a:pt x="19323" y="31808"/>
                  <a:pt x="19323" y="31482"/>
                  <a:pt x="19649" y="31282"/>
                </a:cubicBezTo>
                <a:cubicBezTo>
                  <a:pt x="21404" y="29302"/>
                  <a:pt x="22557" y="26896"/>
                  <a:pt x="24537" y="25016"/>
                </a:cubicBezTo>
                <a:cubicBezTo>
                  <a:pt x="25915" y="23863"/>
                  <a:pt x="26842" y="22309"/>
                  <a:pt x="27569" y="20630"/>
                </a:cubicBezTo>
                <a:cubicBezTo>
                  <a:pt x="27669" y="20429"/>
                  <a:pt x="27795" y="20304"/>
                  <a:pt x="27795" y="20104"/>
                </a:cubicBezTo>
                <a:cubicBezTo>
                  <a:pt x="27569" y="20104"/>
                  <a:pt x="27469" y="20204"/>
                  <a:pt x="27168" y="20204"/>
                </a:cubicBezTo>
                <a:cubicBezTo>
                  <a:pt x="27895" y="18850"/>
                  <a:pt x="28522" y="17597"/>
                  <a:pt x="29248" y="16244"/>
                </a:cubicBezTo>
                <a:cubicBezTo>
                  <a:pt x="29349" y="16444"/>
                  <a:pt x="29449" y="16545"/>
                  <a:pt x="29449" y="16670"/>
                </a:cubicBezTo>
                <a:cubicBezTo>
                  <a:pt x="29775" y="16144"/>
                  <a:pt x="29975" y="15718"/>
                  <a:pt x="30176" y="15291"/>
                </a:cubicBezTo>
                <a:cubicBezTo>
                  <a:pt x="30702" y="14164"/>
                  <a:pt x="31128" y="13111"/>
                  <a:pt x="31429" y="12058"/>
                </a:cubicBezTo>
                <a:cubicBezTo>
                  <a:pt x="31554" y="11958"/>
                  <a:pt x="31429" y="11758"/>
                  <a:pt x="31329" y="11432"/>
                </a:cubicBezTo>
                <a:cubicBezTo>
                  <a:pt x="30928" y="12058"/>
                  <a:pt x="30602" y="12585"/>
                  <a:pt x="30301" y="13011"/>
                </a:cubicBezTo>
                <a:cubicBezTo>
                  <a:pt x="30176" y="13011"/>
                  <a:pt x="30176" y="13011"/>
                  <a:pt x="30176" y="12911"/>
                </a:cubicBezTo>
                <a:cubicBezTo>
                  <a:pt x="30176" y="12585"/>
                  <a:pt x="30301" y="12159"/>
                  <a:pt x="30301" y="11758"/>
                </a:cubicBezTo>
                <a:lnTo>
                  <a:pt x="30702" y="11332"/>
                </a:lnTo>
                <a:cubicBezTo>
                  <a:pt x="30602" y="11031"/>
                  <a:pt x="30501" y="10805"/>
                  <a:pt x="30401" y="10605"/>
                </a:cubicBezTo>
                <a:cubicBezTo>
                  <a:pt x="30782" y="10200"/>
                  <a:pt x="31005" y="9818"/>
                  <a:pt x="30661" y="9329"/>
                </a:cubicBezTo>
                <a:lnTo>
                  <a:pt x="30661" y="9329"/>
                </a:lnTo>
                <a:cubicBezTo>
                  <a:pt x="30574" y="9484"/>
                  <a:pt x="30488" y="9597"/>
                  <a:pt x="30401" y="9878"/>
                </a:cubicBezTo>
                <a:cubicBezTo>
                  <a:pt x="29875" y="7898"/>
                  <a:pt x="29674" y="5893"/>
                  <a:pt x="28095" y="4439"/>
                </a:cubicBezTo>
                <a:cubicBezTo>
                  <a:pt x="28095" y="4527"/>
                  <a:pt x="28018" y="4615"/>
                  <a:pt x="27932" y="4720"/>
                </a:cubicBezTo>
                <a:lnTo>
                  <a:pt x="27932" y="4720"/>
                </a:lnTo>
                <a:cubicBezTo>
                  <a:pt x="27642" y="4513"/>
                  <a:pt x="27449" y="4332"/>
                  <a:pt x="27168" y="4239"/>
                </a:cubicBezTo>
                <a:cubicBezTo>
                  <a:pt x="26943" y="3913"/>
                  <a:pt x="26742" y="3712"/>
                  <a:pt x="26542" y="3387"/>
                </a:cubicBezTo>
                <a:cubicBezTo>
                  <a:pt x="26316" y="3512"/>
                  <a:pt x="26116" y="3512"/>
                  <a:pt x="26116" y="3512"/>
                </a:cubicBezTo>
                <a:cubicBezTo>
                  <a:pt x="25489" y="3387"/>
                  <a:pt x="25063" y="3186"/>
                  <a:pt x="24662" y="2986"/>
                </a:cubicBezTo>
                <a:cubicBezTo>
                  <a:pt x="24537" y="2760"/>
                  <a:pt x="24336" y="2459"/>
                  <a:pt x="24236" y="2259"/>
                </a:cubicBezTo>
                <a:lnTo>
                  <a:pt x="24035" y="2259"/>
                </a:lnTo>
                <a:cubicBezTo>
                  <a:pt x="23810" y="1833"/>
                  <a:pt x="23609" y="1632"/>
                  <a:pt x="23409" y="1306"/>
                </a:cubicBezTo>
                <a:lnTo>
                  <a:pt x="23409" y="1306"/>
                </a:lnTo>
                <a:cubicBezTo>
                  <a:pt x="23509" y="1632"/>
                  <a:pt x="23509" y="1933"/>
                  <a:pt x="23609" y="2359"/>
                </a:cubicBezTo>
                <a:lnTo>
                  <a:pt x="23409" y="2359"/>
                </a:lnTo>
                <a:cubicBezTo>
                  <a:pt x="23283" y="2033"/>
                  <a:pt x="23083" y="1632"/>
                  <a:pt x="22983" y="1306"/>
                </a:cubicBezTo>
                <a:cubicBezTo>
                  <a:pt x="22983" y="1253"/>
                  <a:pt x="23011" y="1228"/>
                  <a:pt x="23037" y="1202"/>
                </a:cubicBezTo>
                <a:lnTo>
                  <a:pt x="23037" y="1202"/>
                </a:lnTo>
                <a:cubicBezTo>
                  <a:pt x="23170" y="1237"/>
                  <a:pt x="23295" y="1272"/>
                  <a:pt x="23409" y="1306"/>
                </a:cubicBezTo>
                <a:cubicBezTo>
                  <a:pt x="23283" y="1206"/>
                  <a:pt x="23183" y="1206"/>
                  <a:pt x="23083" y="1106"/>
                </a:cubicBezTo>
                <a:cubicBezTo>
                  <a:pt x="23083" y="1153"/>
                  <a:pt x="23061" y="1178"/>
                  <a:pt x="23037" y="1202"/>
                </a:cubicBezTo>
                <a:lnTo>
                  <a:pt x="23037" y="1202"/>
                </a:lnTo>
                <a:cubicBezTo>
                  <a:pt x="22789" y="1136"/>
                  <a:pt x="22517" y="1071"/>
                  <a:pt x="22256" y="1006"/>
                </a:cubicBezTo>
                <a:cubicBezTo>
                  <a:pt x="22256" y="880"/>
                  <a:pt x="22356" y="680"/>
                  <a:pt x="22356" y="379"/>
                </a:cubicBezTo>
                <a:cubicBezTo>
                  <a:pt x="21522" y="288"/>
                  <a:pt x="20806" y="1"/>
                  <a:pt x="200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15"/>
          <p:cNvSpPr txBox="1">
            <a:spLocks noGrp="1"/>
          </p:cNvSpPr>
          <p:nvPr>
            <p:ph type="sldNum" idx="12"/>
          </p:nvPr>
        </p:nvSpPr>
        <p:spPr>
          <a:xfrm>
            <a:off x="8406559" y="450389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000"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buNone/>
              <a:defRPr sz="1000"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buNone/>
              <a:defRPr sz="1000"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buNone/>
              <a:defRPr sz="1000"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buNone/>
              <a:defRPr sz="1000"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buNone/>
              <a:defRPr sz="1000"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buNone/>
              <a:defRPr sz="1000"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buNone/>
              <a:defRPr sz="1000"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buNone/>
              <a:defRPr sz="1000"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809" name="Google Shape;809;p15"/>
          <p:cNvSpPr/>
          <p:nvPr/>
        </p:nvSpPr>
        <p:spPr>
          <a:xfrm rot="7087475">
            <a:off x="-145571" y="-436837"/>
            <a:ext cx="2080288" cy="2104689"/>
          </a:xfrm>
          <a:custGeom>
            <a:avLst/>
            <a:gdLst/>
            <a:ahLst/>
            <a:cxnLst/>
            <a:rect l="l" t="t" r="r" b="b"/>
            <a:pathLst>
              <a:path w="39543" h="40006" extrusionOk="0">
                <a:moveTo>
                  <a:pt x="16297" y="0"/>
                </a:moveTo>
                <a:cubicBezTo>
                  <a:pt x="14054" y="0"/>
                  <a:pt x="11671" y="641"/>
                  <a:pt x="9191" y="2152"/>
                </a:cubicBezTo>
                <a:cubicBezTo>
                  <a:pt x="2864" y="5978"/>
                  <a:pt x="812" y="4012"/>
                  <a:pt x="0" y="6876"/>
                </a:cubicBezTo>
                <a:lnTo>
                  <a:pt x="17634" y="40006"/>
                </a:lnTo>
                <a:lnTo>
                  <a:pt x="39542" y="28335"/>
                </a:lnTo>
                <a:cubicBezTo>
                  <a:pt x="39542" y="28335"/>
                  <a:pt x="34648" y="24424"/>
                  <a:pt x="34028" y="18097"/>
                </a:cubicBezTo>
                <a:cubicBezTo>
                  <a:pt x="33591" y="12923"/>
                  <a:pt x="26363" y="0"/>
                  <a:pt x="1629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15"/>
          <p:cNvSpPr/>
          <p:nvPr/>
        </p:nvSpPr>
        <p:spPr>
          <a:xfrm rot="7087475">
            <a:off x="-182686" y="-522459"/>
            <a:ext cx="2165356" cy="2234213"/>
          </a:xfrm>
          <a:custGeom>
            <a:avLst/>
            <a:gdLst/>
            <a:ahLst/>
            <a:cxnLst/>
            <a:rect l="l" t="t" r="r" b="b"/>
            <a:pathLst>
              <a:path w="41160" h="42468" extrusionOk="0">
                <a:moveTo>
                  <a:pt x="13461" y="33057"/>
                </a:moveTo>
                <a:cubicBezTo>
                  <a:pt x="14343" y="34732"/>
                  <a:pt x="15228" y="36415"/>
                  <a:pt x="16117" y="38107"/>
                </a:cubicBezTo>
                <a:cubicBezTo>
                  <a:pt x="15232" y="36421"/>
                  <a:pt x="14348" y="34737"/>
                  <a:pt x="13461" y="33057"/>
                </a:cubicBezTo>
                <a:close/>
                <a:moveTo>
                  <a:pt x="7118" y="17353"/>
                </a:moveTo>
                <a:cubicBezTo>
                  <a:pt x="10965" y="24748"/>
                  <a:pt x="14877" y="32058"/>
                  <a:pt x="18703" y="39454"/>
                </a:cubicBezTo>
                <a:cubicBezTo>
                  <a:pt x="14791" y="31973"/>
                  <a:pt x="10858" y="24577"/>
                  <a:pt x="7118" y="17353"/>
                </a:cubicBezTo>
                <a:close/>
                <a:moveTo>
                  <a:pt x="18703" y="39454"/>
                </a:moveTo>
                <a:cubicBezTo>
                  <a:pt x="18788" y="39582"/>
                  <a:pt x="18858" y="39715"/>
                  <a:pt x="18927" y="39849"/>
                </a:cubicBezTo>
                <a:lnTo>
                  <a:pt x="18927" y="39849"/>
                </a:lnTo>
                <a:lnTo>
                  <a:pt x="18703" y="39454"/>
                </a:lnTo>
                <a:close/>
                <a:moveTo>
                  <a:pt x="17530" y="2186"/>
                </a:moveTo>
                <a:cubicBezTo>
                  <a:pt x="17777" y="2186"/>
                  <a:pt x="18019" y="2197"/>
                  <a:pt x="18254" y="2220"/>
                </a:cubicBezTo>
                <a:cubicBezTo>
                  <a:pt x="20926" y="2391"/>
                  <a:pt x="23426" y="3567"/>
                  <a:pt x="25649" y="5341"/>
                </a:cubicBezTo>
                <a:cubicBezTo>
                  <a:pt x="27787" y="7029"/>
                  <a:pt x="29668" y="9252"/>
                  <a:pt x="31078" y="11667"/>
                </a:cubicBezTo>
                <a:cubicBezTo>
                  <a:pt x="31805" y="12822"/>
                  <a:pt x="32510" y="13976"/>
                  <a:pt x="32959" y="15215"/>
                </a:cubicBezTo>
                <a:cubicBezTo>
                  <a:pt x="33494" y="16476"/>
                  <a:pt x="33942" y="17716"/>
                  <a:pt x="34113" y="18870"/>
                </a:cubicBezTo>
                <a:cubicBezTo>
                  <a:pt x="34199" y="19234"/>
                  <a:pt x="34199" y="19490"/>
                  <a:pt x="34284" y="19854"/>
                </a:cubicBezTo>
                <a:cubicBezTo>
                  <a:pt x="34284" y="20217"/>
                  <a:pt x="34370" y="20559"/>
                  <a:pt x="34477" y="20922"/>
                </a:cubicBezTo>
                <a:cubicBezTo>
                  <a:pt x="34648" y="21542"/>
                  <a:pt x="34819" y="22269"/>
                  <a:pt x="35011" y="22889"/>
                </a:cubicBezTo>
                <a:cubicBezTo>
                  <a:pt x="35546" y="24128"/>
                  <a:pt x="36165" y="25283"/>
                  <a:pt x="36785" y="26351"/>
                </a:cubicBezTo>
                <a:cubicBezTo>
                  <a:pt x="38110" y="28232"/>
                  <a:pt x="39179" y="29109"/>
                  <a:pt x="39820" y="29643"/>
                </a:cubicBezTo>
                <a:cubicBezTo>
                  <a:pt x="39905" y="29696"/>
                  <a:pt x="39990" y="29744"/>
                  <a:pt x="40065" y="29789"/>
                </a:cubicBezTo>
                <a:lnTo>
                  <a:pt x="40065" y="29789"/>
                </a:lnTo>
                <a:cubicBezTo>
                  <a:pt x="39621" y="29953"/>
                  <a:pt x="38984" y="30223"/>
                  <a:pt x="38110" y="30626"/>
                </a:cubicBezTo>
                <a:cubicBezTo>
                  <a:pt x="37234" y="31075"/>
                  <a:pt x="35353" y="32058"/>
                  <a:pt x="35353" y="32058"/>
                </a:cubicBezTo>
                <a:cubicBezTo>
                  <a:pt x="35274" y="32098"/>
                  <a:pt x="35223" y="32114"/>
                  <a:pt x="35192" y="32114"/>
                </a:cubicBezTo>
                <a:cubicBezTo>
                  <a:pt x="35090" y="32114"/>
                  <a:pt x="35222" y="31928"/>
                  <a:pt x="35353" y="31780"/>
                </a:cubicBezTo>
                <a:lnTo>
                  <a:pt x="35353" y="31780"/>
                </a:lnTo>
                <a:cubicBezTo>
                  <a:pt x="29924" y="34644"/>
                  <a:pt x="24495" y="37487"/>
                  <a:pt x="19152" y="40244"/>
                </a:cubicBezTo>
                <a:cubicBezTo>
                  <a:pt x="24581" y="37402"/>
                  <a:pt x="30010" y="34559"/>
                  <a:pt x="35439" y="31609"/>
                </a:cubicBezTo>
                <a:cubicBezTo>
                  <a:pt x="35517" y="31540"/>
                  <a:pt x="35549" y="31485"/>
                  <a:pt x="35470" y="31485"/>
                </a:cubicBezTo>
                <a:cubicBezTo>
                  <a:pt x="35355" y="31485"/>
                  <a:pt x="35000" y="31604"/>
                  <a:pt x="34199" y="31973"/>
                </a:cubicBezTo>
                <a:cubicBezTo>
                  <a:pt x="32233" y="32849"/>
                  <a:pt x="25820" y="36418"/>
                  <a:pt x="22187" y="38385"/>
                </a:cubicBezTo>
                <a:cubicBezTo>
                  <a:pt x="21546" y="38641"/>
                  <a:pt x="20926" y="39005"/>
                  <a:pt x="20306" y="39261"/>
                </a:cubicBezTo>
                <a:lnTo>
                  <a:pt x="19515" y="39710"/>
                </a:lnTo>
                <a:lnTo>
                  <a:pt x="19323" y="39796"/>
                </a:lnTo>
                <a:lnTo>
                  <a:pt x="19152" y="39625"/>
                </a:lnTo>
                <a:lnTo>
                  <a:pt x="19066" y="39261"/>
                </a:lnTo>
                <a:lnTo>
                  <a:pt x="18788" y="38834"/>
                </a:lnTo>
                <a:cubicBezTo>
                  <a:pt x="18532" y="38299"/>
                  <a:pt x="18168" y="37658"/>
                  <a:pt x="17912" y="37124"/>
                </a:cubicBezTo>
                <a:cubicBezTo>
                  <a:pt x="17271" y="35970"/>
                  <a:pt x="16651" y="34815"/>
                  <a:pt x="16117" y="33661"/>
                </a:cubicBezTo>
                <a:cubicBezTo>
                  <a:pt x="14877" y="31353"/>
                  <a:pt x="13637" y="28938"/>
                  <a:pt x="12376" y="26629"/>
                </a:cubicBezTo>
                <a:cubicBezTo>
                  <a:pt x="9897" y="21905"/>
                  <a:pt x="7396" y="17267"/>
                  <a:pt x="5087" y="12736"/>
                </a:cubicBezTo>
                <a:cubicBezTo>
                  <a:pt x="4275" y="11133"/>
                  <a:pt x="3378" y="9444"/>
                  <a:pt x="2501" y="7841"/>
                </a:cubicBezTo>
                <a:cubicBezTo>
                  <a:pt x="2501" y="7841"/>
                  <a:pt x="2587" y="7734"/>
                  <a:pt x="2587" y="7649"/>
                </a:cubicBezTo>
                <a:cubicBezTo>
                  <a:pt x="2672" y="7649"/>
                  <a:pt x="2672" y="7649"/>
                  <a:pt x="2672" y="7563"/>
                </a:cubicBezTo>
                <a:cubicBezTo>
                  <a:pt x="2758" y="7563"/>
                  <a:pt x="2758" y="7478"/>
                  <a:pt x="2843" y="7478"/>
                </a:cubicBezTo>
                <a:cubicBezTo>
                  <a:pt x="3036" y="7392"/>
                  <a:pt x="3484" y="7200"/>
                  <a:pt x="3912" y="7115"/>
                </a:cubicBezTo>
                <a:cubicBezTo>
                  <a:pt x="4981" y="6858"/>
                  <a:pt x="6049" y="6580"/>
                  <a:pt x="7118" y="6131"/>
                </a:cubicBezTo>
                <a:cubicBezTo>
                  <a:pt x="8101" y="5789"/>
                  <a:pt x="9084" y="5341"/>
                  <a:pt x="10068" y="4806"/>
                </a:cubicBezTo>
                <a:cubicBezTo>
                  <a:pt x="10516" y="4443"/>
                  <a:pt x="11051" y="4186"/>
                  <a:pt x="11393" y="3994"/>
                </a:cubicBezTo>
                <a:lnTo>
                  <a:pt x="12120" y="3652"/>
                </a:lnTo>
                <a:cubicBezTo>
                  <a:pt x="12291" y="3460"/>
                  <a:pt x="12568" y="3374"/>
                  <a:pt x="12739" y="3289"/>
                </a:cubicBezTo>
                <a:cubicBezTo>
                  <a:pt x="12996" y="3203"/>
                  <a:pt x="13188" y="3118"/>
                  <a:pt x="13359" y="3032"/>
                </a:cubicBezTo>
                <a:lnTo>
                  <a:pt x="14065" y="2754"/>
                </a:lnTo>
                <a:lnTo>
                  <a:pt x="14428" y="2669"/>
                </a:lnTo>
                <a:cubicBezTo>
                  <a:pt x="14513" y="2669"/>
                  <a:pt x="14706" y="2583"/>
                  <a:pt x="14791" y="2583"/>
                </a:cubicBezTo>
                <a:lnTo>
                  <a:pt x="15497" y="2391"/>
                </a:lnTo>
                <a:cubicBezTo>
                  <a:pt x="16154" y="2266"/>
                  <a:pt x="16857" y="2186"/>
                  <a:pt x="17530" y="2186"/>
                </a:cubicBezTo>
                <a:close/>
                <a:moveTo>
                  <a:pt x="17629" y="1"/>
                </a:moveTo>
                <a:cubicBezTo>
                  <a:pt x="16509" y="1"/>
                  <a:pt x="15385" y="138"/>
                  <a:pt x="14342" y="446"/>
                </a:cubicBezTo>
                <a:cubicBezTo>
                  <a:pt x="12739" y="788"/>
                  <a:pt x="11307" y="1429"/>
                  <a:pt x="9982" y="2220"/>
                </a:cubicBezTo>
                <a:cubicBezTo>
                  <a:pt x="8721" y="3032"/>
                  <a:pt x="7481" y="3652"/>
                  <a:pt x="6156" y="4186"/>
                </a:cubicBezTo>
                <a:cubicBezTo>
                  <a:pt x="5515" y="4357"/>
                  <a:pt x="4810" y="4635"/>
                  <a:pt x="4104" y="4806"/>
                </a:cubicBezTo>
                <a:lnTo>
                  <a:pt x="3036" y="5063"/>
                </a:lnTo>
                <a:cubicBezTo>
                  <a:pt x="2672" y="5170"/>
                  <a:pt x="2223" y="5255"/>
                  <a:pt x="1775" y="5512"/>
                </a:cubicBezTo>
                <a:cubicBezTo>
                  <a:pt x="1518" y="5597"/>
                  <a:pt x="1240" y="5875"/>
                  <a:pt x="1069" y="6046"/>
                </a:cubicBezTo>
                <a:cubicBezTo>
                  <a:pt x="898" y="6238"/>
                  <a:pt x="706" y="6495"/>
                  <a:pt x="620" y="6666"/>
                </a:cubicBezTo>
                <a:cubicBezTo>
                  <a:pt x="449" y="6944"/>
                  <a:pt x="364" y="7307"/>
                  <a:pt x="171" y="7649"/>
                </a:cubicBezTo>
                <a:cubicBezTo>
                  <a:pt x="0" y="8012"/>
                  <a:pt x="278" y="8269"/>
                  <a:pt x="449" y="8632"/>
                </a:cubicBezTo>
                <a:lnTo>
                  <a:pt x="1518" y="10684"/>
                </a:lnTo>
                <a:lnTo>
                  <a:pt x="3655" y="14596"/>
                </a:lnTo>
                <a:cubicBezTo>
                  <a:pt x="4981" y="17182"/>
                  <a:pt x="6413" y="19768"/>
                  <a:pt x="7759" y="22440"/>
                </a:cubicBezTo>
                <a:cubicBezTo>
                  <a:pt x="9690" y="25954"/>
                  <a:pt x="11582" y="29497"/>
                  <a:pt x="13461" y="33057"/>
                </a:cubicBezTo>
                <a:lnTo>
                  <a:pt x="13461" y="33057"/>
                </a:lnTo>
                <a:cubicBezTo>
                  <a:pt x="10824" y="28045"/>
                  <a:pt x="8217" y="23099"/>
                  <a:pt x="5622" y="18165"/>
                </a:cubicBezTo>
                <a:cubicBezTo>
                  <a:pt x="4724" y="16476"/>
                  <a:pt x="3826" y="14873"/>
                  <a:pt x="2950" y="13185"/>
                </a:cubicBezTo>
                <a:cubicBezTo>
                  <a:pt x="2501" y="12373"/>
                  <a:pt x="2052" y="11582"/>
                  <a:pt x="1604" y="10684"/>
                </a:cubicBezTo>
                <a:lnTo>
                  <a:pt x="984" y="9444"/>
                </a:lnTo>
                <a:lnTo>
                  <a:pt x="620" y="8803"/>
                </a:lnTo>
                <a:cubicBezTo>
                  <a:pt x="535" y="8632"/>
                  <a:pt x="449" y="8461"/>
                  <a:pt x="364" y="8269"/>
                </a:cubicBezTo>
                <a:lnTo>
                  <a:pt x="171" y="8012"/>
                </a:lnTo>
                <a:cubicBezTo>
                  <a:pt x="171" y="7927"/>
                  <a:pt x="278" y="7841"/>
                  <a:pt x="278" y="7649"/>
                </a:cubicBezTo>
                <a:cubicBezTo>
                  <a:pt x="535" y="6858"/>
                  <a:pt x="898" y="6324"/>
                  <a:pt x="1433" y="5789"/>
                </a:cubicBezTo>
                <a:cubicBezTo>
                  <a:pt x="2052" y="5426"/>
                  <a:pt x="2587" y="5255"/>
                  <a:pt x="3121" y="5063"/>
                </a:cubicBezTo>
                <a:cubicBezTo>
                  <a:pt x="4104" y="4892"/>
                  <a:pt x="4895" y="4721"/>
                  <a:pt x="5793" y="4357"/>
                </a:cubicBezTo>
                <a:cubicBezTo>
                  <a:pt x="6584" y="4101"/>
                  <a:pt x="7481" y="3738"/>
                  <a:pt x="8294" y="3289"/>
                </a:cubicBezTo>
                <a:cubicBezTo>
                  <a:pt x="8636" y="3118"/>
                  <a:pt x="9084" y="2840"/>
                  <a:pt x="9448" y="2583"/>
                </a:cubicBezTo>
                <a:cubicBezTo>
                  <a:pt x="9897" y="2391"/>
                  <a:pt x="10324" y="2134"/>
                  <a:pt x="10773" y="1857"/>
                </a:cubicBezTo>
                <a:lnTo>
                  <a:pt x="10773" y="1857"/>
                </a:lnTo>
                <a:cubicBezTo>
                  <a:pt x="10714" y="1930"/>
                  <a:pt x="10575" y="2074"/>
                  <a:pt x="10666" y="2074"/>
                </a:cubicBezTo>
                <a:cubicBezTo>
                  <a:pt x="10703" y="2074"/>
                  <a:pt x="10778" y="2050"/>
                  <a:pt x="10910" y="1989"/>
                </a:cubicBezTo>
                <a:lnTo>
                  <a:pt x="10910" y="1989"/>
                </a:lnTo>
                <a:lnTo>
                  <a:pt x="10239" y="2305"/>
                </a:lnTo>
                <a:lnTo>
                  <a:pt x="9897" y="2498"/>
                </a:lnTo>
                <a:lnTo>
                  <a:pt x="9619" y="2669"/>
                </a:lnTo>
                <a:cubicBezTo>
                  <a:pt x="9170" y="2925"/>
                  <a:pt x="8828" y="3203"/>
                  <a:pt x="8379" y="3374"/>
                </a:cubicBezTo>
                <a:cubicBezTo>
                  <a:pt x="7567" y="3823"/>
                  <a:pt x="6691" y="4186"/>
                  <a:pt x="5793" y="4528"/>
                </a:cubicBezTo>
                <a:cubicBezTo>
                  <a:pt x="4981" y="4806"/>
                  <a:pt x="4104" y="4977"/>
                  <a:pt x="3121" y="5255"/>
                </a:cubicBezTo>
                <a:cubicBezTo>
                  <a:pt x="2587" y="5426"/>
                  <a:pt x="2052" y="5512"/>
                  <a:pt x="1518" y="5960"/>
                </a:cubicBezTo>
                <a:cubicBezTo>
                  <a:pt x="1347" y="6131"/>
                  <a:pt x="1240" y="6238"/>
                  <a:pt x="1155" y="6324"/>
                </a:cubicBezTo>
                <a:cubicBezTo>
                  <a:pt x="1069" y="6495"/>
                  <a:pt x="898" y="6580"/>
                  <a:pt x="898" y="6773"/>
                </a:cubicBezTo>
                <a:cubicBezTo>
                  <a:pt x="813" y="6858"/>
                  <a:pt x="620" y="7029"/>
                  <a:pt x="620" y="7307"/>
                </a:cubicBezTo>
                <a:lnTo>
                  <a:pt x="449" y="7841"/>
                </a:lnTo>
                <a:lnTo>
                  <a:pt x="364" y="7927"/>
                </a:lnTo>
                <a:lnTo>
                  <a:pt x="449" y="8098"/>
                </a:lnTo>
                <a:lnTo>
                  <a:pt x="535" y="8376"/>
                </a:lnTo>
                <a:lnTo>
                  <a:pt x="813" y="8803"/>
                </a:lnTo>
                <a:lnTo>
                  <a:pt x="1155" y="9444"/>
                </a:lnTo>
                <a:lnTo>
                  <a:pt x="1775" y="10770"/>
                </a:lnTo>
                <a:cubicBezTo>
                  <a:pt x="2223" y="11582"/>
                  <a:pt x="2672" y="12373"/>
                  <a:pt x="3121" y="13270"/>
                </a:cubicBezTo>
                <a:cubicBezTo>
                  <a:pt x="4019" y="14959"/>
                  <a:pt x="4895" y="16647"/>
                  <a:pt x="5793" y="18251"/>
                </a:cubicBezTo>
                <a:cubicBezTo>
                  <a:pt x="9362" y="25026"/>
                  <a:pt x="12825" y="31695"/>
                  <a:pt x="16651" y="38556"/>
                </a:cubicBezTo>
                <a:cubicBezTo>
                  <a:pt x="16565" y="38641"/>
                  <a:pt x="16480" y="38641"/>
                  <a:pt x="16480" y="38641"/>
                </a:cubicBezTo>
                <a:cubicBezTo>
                  <a:pt x="17100" y="39988"/>
                  <a:pt x="17805" y="41228"/>
                  <a:pt x="18446" y="42467"/>
                </a:cubicBezTo>
                <a:cubicBezTo>
                  <a:pt x="22721" y="40244"/>
                  <a:pt x="27081" y="38022"/>
                  <a:pt x="31442" y="35713"/>
                </a:cubicBezTo>
                <a:cubicBezTo>
                  <a:pt x="33494" y="34559"/>
                  <a:pt x="35182" y="33576"/>
                  <a:pt x="36614" y="32678"/>
                </a:cubicBezTo>
                <a:lnTo>
                  <a:pt x="36614" y="32678"/>
                </a:lnTo>
                <a:cubicBezTo>
                  <a:pt x="33836" y="34110"/>
                  <a:pt x="30907" y="35628"/>
                  <a:pt x="28065" y="37038"/>
                </a:cubicBezTo>
                <a:cubicBezTo>
                  <a:pt x="26633" y="37851"/>
                  <a:pt x="25115" y="38556"/>
                  <a:pt x="23683" y="39368"/>
                </a:cubicBezTo>
                <a:cubicBezTo>
                  <a:pt x="21994" y="40244"/>
                  <a:pt x="20306" y="41142"/>
                  <a:pt x="18617" y="42040"/>
                </a:cubicBezTo>
                <a:cubicBezTo>
                  <a:pt x="13445" y="32229"/>
                  <a:pt x="8101" y="22162"/>
                  <a:pt x="3036" y="12458"/>
                </a:cubicBezTo>
                <a:lnTo>
                  <a:pt x="3036" y="12458"/>
                </a:lnTo>
                <a:cubicBezTo>
                  <a:pt x="6413" y="18870"/>
                  <a:pt x="10431" y="26266"/>
                  <a:pt x="13808" y="32763"/>
                </a:cubicBezTo>
                <a:cubicBezTo>
                  <a:pt x="15497" y="35884"/>
                  <a:pt x="17100" y="39005"/>
                  <a:pt x="18617" y="41933"/>
                </a:cubicBezTo>
                <a:cubicBezTo>
                  <a:pt x="21823" y="40244"/>
                  <a:pt x="24944" y="38641"/>
                  <a:pt x="28065" y="36953"/>
                </a:cubicBezTo>
                <a:cubicBezTo>
                  <a:pt x="30907" y="35435"/>
                  <a:pt x="33750" y="34025"/>
                  <a:pt x="36614" y="32507"/>
                </a:cubicBezTo>
                <a:cubicBezTo>
                  <a:pt x="37042" y="32315"/>
                  <a:pt x="37491" y="32058"/>
                  <a:pt x="37939" y="31780"/>
                </a:cubicBezTo>
                <a:cubicBezTo>
                  <a:pt x="38474" y="31438"/>
                  <a:pt x="39008" y="31160"/>
                  <a:pt x="39457" y="30818"/>
                </a:cubicBezTo>
                <a:cubicBezTo>
                  <a:pt x="40484" y="30138"/>
                  <a:pt x="41160" y="29587"/>
                  <a:pt x="40801" y="29587"/>
                </a:cubicBezTo>
                <a:cubicBezTo>
                  <a:pt x="40719" y="29587"/>
                  <a:pt x="40583" y="29615"/>
                  <a:pt x="40385" y="29678"/>
                </a:cubicBezTo>
                <a:lnTo>
                  <a:pt x="40385" y="29678"/>
                </a:lnTo>
                <a:cubicBezTo>
                  <a:pt x="40085" y="29298"/>
                  <a:pt x="39493" y="28615"/>
                  <a:pt x="38752" y="27612"/>
                </a:cubicBezTo>
                <a:cubicBezTo>
                  <a:pt x="38388" y="26971"/>
                  <a:pt x="37939" y="26351"/>
                  <a:pt x="37491" y="25560"/>
                </a:cubicBezTo>
                <a:cubicBezTo>
                  <a:pt x="37042" y="24834"/>
                  <a:pt x="36700" y="23957"/>
                  <a:pt x="36336" y="22974"/>
                </a:cubicBezTo>
                <a:cubicBezTo>
                  <a:pt x="36336" y="22974"/>
                  <a:pt x="36422" y="22974"/>
                  <a:pt x="36507" y="22889"/>
                </a:cubicBezTo>
                <a:cubicBezTo>
                  <a:pt x="36700" y="23423"/>
                  <a:pt x="36871" y="23765"/>
                  <a:pt x="37042" y="24214"/>
                </a:cubicBezTo>
                <a:cubicBezTo>
                  <a:pt x="37234" y="24577"/>
                  <a:pt x="37405" y="24941"/>
                  <a:pt x="37576" y="25197"/>
                </a:cubicBezTo>
                <a:cubicBezTo>
                  <a:pt x="37939" y="25731"/>
                  <a:pt x="38303" y="26180"/>
                  <a:pt x="38559" y="26544"/>
                </a:cubicBezTo>
                <a:cubicBezTo>
                  <a:pt x="39008" y="27078"/>
                  <a:pt x="39286" y="27249"/>
                  <a:pt x="39372" y="27249"/>
                </a:cubicBezTo>
                <a:cubicBezTo>
                  <a:pt x="39381" y="27254"/>
                  <a:pt x="39389" y="27256"/>
                  <a:pt x="39396" y="27256"/>
                </a:cubicBezTo>
                <a:cubicBezTo>
                  <a:pt x="39486" y="27256"/>
                  <a:pt x="39292" y="26829"/>
                  <a:pt x="39473" y="26829"/>
                </a:cubicBezTo>
                <a:cubicBezTo>
                  <a:pt x="39508" y="26829"/>
                  <a:pt x="39558" y="26846"/>
                  <a:pt x="39628" y="26886"/>
                </a:cubicBezTo>
                <a:cubicBezTo>
                  <a:pt x="38388" y="25368"/>
                  <a:pt x="37320" y="23594"/>
                  <a:pt x="36785" y="21734"/>
                </a:cubicBezTo>
                <a:cubicBezTo>
                  <a:pt x="36700" y="21542"/>
                  <a:pt x="36614" y="21286"/>
                  <a:pt x="36614" y="21008"/>
                </a:cubicBezTo>
                <a:lnTo>
                  <a:pt x="36422" y="20302"/>
                </a:lnTo>
                <a:cubicBezTo>
                  <a:pt x="36422" y="20131"/>
                  <a:pt x="36422" y="19854"/>
                  <a:pt x="36336" y="19597"/>
                </a:cubicBezTo>
                <a:lnTo>
                  <a:pt x="36251" y="18870"/>
                </a:lnTo>
                <a:cubicBezTo>
                  <a:pt x="36165" y="17716"/>
                  <a:pt x="35802" y="16647"/>
                  <a:pt x="35546" y="15579"/>
                </a:cubicBezTo>
                <a:cubicBezTo>
                  <a:pt x="35439" y="15322"/>
                  <a:pt x="35268" y="14959"/>
                  <a:pt x="35182" y="14596"/>
                </a:cubicBezTo>
                <a:cubicBezTo>
                  <a:pt x="35011" y="14254"/>
                  <a:pt x="34819" y="13890"/>
                  <a:pt x="34648" y="13527"/>
                </a:cubicBezTo>
                <a:cubicBezTo>
                  <a:pt x="34284" y="12822"/>
                  <a:pt x="33942" y="12116"/>
                  <a:pt x="33665" y="11667"/>
                </a:cubicBezTo>
                <a:cubicBezTo>
                  <a:pt x="32062" y="8910"/>
                  <a:pt x="30095" y="6324"/>
                  <a:pt x="27701" y="4272"/>
                </a:cubicBezTo>
                <a:cubicBezTo>
                  <a:pt x="26547" y="3203"/>
                  <a:pt x="25200" y="2305"/>
                  <a:pt x="23790" y="1515"/>
                </a:cubicBezTo>
                <a:cubicBezTo>
                  <a:pt x="22358" y="788"/>
                  <a:pt x="20755" y="360"/>
                  <a:pt x="19152" y="83"/>
                </a:cubicBezTo>
                <a:cubicBezTo>
                  <a:pt x="18650" y="29"/>
                  <a:pt x="18140" y="1"/>
                  <a:pt x="176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15"/>
          <p:cNvSpPr txBox="1">
            <a:spLocks noGrp="1"/>
          </p:cNvSpPr>
          <p:nvPr>
            <p:ph type="ctrTitle"/>
          </p:nvPr>
        </p:nvSpPr>
        <p:spPr>
          <a:xfrm rot="-5400000">
            <a:off x="7506588" y="2282838"/>
            <a:ext cx="2322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16"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2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"/>
              <a:buChar char="●"/>
              <a:defRPr sz="12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"/>
              <a:buChar char="○"/>
              <a:defRPr sz="12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"/>
              <a:buChar char="■"/>
              <a:defRPr sz="12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"/>
              <a:buChar char="●"/>
              <a:defRPr sz="12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"/>
              <a:buChar char="○"/>
              <a:defRPr sz="12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"/>
              <a:buChar char="■"/>
              <a:defRPr sz="12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"/>
              <a:buChar char="●"/>
              <a:defRPr sz="12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"/>
              <a:buChar char="○"/>
              <a:defRPr sz="12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Josefin Slab"/>
              <a:buChar char="■"/>
              <a:defRPr sz="12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algn="r" rtl="0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r" rtl="0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r" rtl="0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r" rtl="0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r" rtl="0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r" rtl="0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r" rtl="0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r" rtl="0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72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" name="Google Shape;1511;p4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1</a:t>
            </a:fld>
            <a:endParaRPr/>
          </a:p>
        </p:txBody>
      </p:sp>
      <p:sp>
        <p:nvSpPr>
          <p:cNvPr id="1593" name="Google Shape;1593;p41"/>
          <p:cNvSpPr txBox="1">
            <a:spLocks noGrp="1"/>
          </p:cNvSpPr>
          <p:nvPr>
            <p:ph type="ctrTitle"/>
          </p:nvPr>
        </p:nvSpPr>
        <p:spPr>
          <a:xfrm rot="-5400000">
            <a:off x="7646133" y="2194524"/>
            <a:ext cx="2322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ABOUT ME</a:t>
            </a:r>
            <a:endParaRPr dirty="0"/>
          </a:p>
        </p:txBody>
      </p:sp>
      <p:sp>
        <p:nvSpPr>
          <p:cNvPr id="1512" name="Google Shape;1512;p41"/>
          <p:cNvSpPr/>
          <p:nvPr/>
        </p:nvSpPr>
        <p:spPr>
          <a:xfrm>
            <a:off x="3301519" y="889087"/>
            <a:ext cx="2472303" cy="2248702"/>
          </a:xfrm>
          <a:custGeom>
            <a:avLst/>
            <a:gdLst/>
            <a:ahLst/>
            <a:cxnLst/>
            <a:rect l="l" t="t" r="r" b="b"/>
            <a:pathLst>
              <a:path w="2899" h="2791" extrusionOk="0">
                <a:moveTo>
                  <a:pt x="1558" y="0"/>
                </a:moveTo>
                <a:cubicBezTo>
                  <a:pt x="1320" y="0"/>
                  <a:pt x="1086" y="82"/>
                  <a:pt x="898" y="270"/>
                </a:cubicBezTo>
                <a:cubicBezTo>
                  <a:pt x="727" y="356"/>
                  <a:pt x="535" y="548"/>
                  <a:pt x="449" y="719"/>
                </a:cubicBezTo>
                <a:cubicBezTo>
                  <a:pt x="0" y="1339"/>
                  <a:pt x="86" y="2237"/>
                  <a:pt x="727" y="2600"/>
                </a:cubicBezTo>
                <a:cubicBezTo>
                  <a:pt x="944" y="2732"/>
                  <a:pt x="1170" y="2790"/>
                  <a:pt x="1388" y="2790"/>
                </a:cubicBezTo>
                <a:cubicBezTo>
                  <a:pt x="1879" y="2790"/>
                  <a:pt x="2335" y="2495"/>
                  <a:pt x="2587" y="2066"/>
                </a:cubicBezTo>
                <a:cubicBezTo>
                  <a:pt x="2672" y="1788"/>
                  <a:pt x="2672" y="1617"/>
                  <a:pt x="2758" y="1339"/>
                </a:cubicBezTo>
                <a:cubicBezTo>
                  <a:pt x="2899" y="618"/>
                  <a:pt x="2212" y="0"/>
                  <a:pt x="155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13" name="Google Shape;1513;p41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3586894" y="1149050"/>
            <a:ext cx="1901549" cy="1786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541" name="Google Shape;1541;p41"/>
          <p:cNvSpPr txBox="1"/>
          <p:nvPr/>
        </p:nvSpPr>
        <p:spPr>
          <a:xfrm>
            <a:off x="2113140" y="1461538"/>
            <a:ext cx="1629900" cy="2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b="1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EDUCATION</a:t>
            </a:r>
            <a:endParaRPr sz="1100" b="1" dirty="0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542" name="Google Shape;1542;p41"/>
          <p:cNvSpPr txBox="1"/>
          <p:nvPr/>
        </p:nvSpPr>
        <p:spPr>
          <a:xfrm>
            <a:off x="4106674" y="3327509"/>
            <a:ext cx="1005900" cy="2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b="1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INTERESTS</a:t>
            </a:r>
            <a:endParaRPr sz="1100" b="1" dirty="0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543" name="Google Shape;1543;p41"/>
          <p:cNvSpPr txBox="1"/>
          <p:nvPr/>
        </p:nvSpPr>
        <p:spPr>
          <a:xfrm>
            <a:off x="5602580" y="895696"/>
            <a:ext cx="2518800" cy="2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b="1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EXPERIENCE</a:t>
            </a:r>
            <a:endParaRPr sz="1100" b="1" dirty="0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544" name="Google Shape;1544;p41"/>
          <p:cNvSpPr txBox="1"/>
          <p:nvPr/>
        </p:nvSpPr>
        <p:spPr>
          <a:xfrm>
            <a:off x="1206919" y="3285464"/>
            <a:ext cx="1865400" cy="2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b="1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RETAILERS</a:t>
            </a:r>
            <a:endParaRPr sz="1100" b="1" dirty="0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546" name="Google Shape;1546;p41"/>
          <p:cNvSpPr txBox="1"/>
          <p:nvPr/>
        </p:nvSpPr>
        <p:spPr>
          <a:xfrm>
            <a:off x="6340362" y="1292003"/>
            <a:ext cx="16272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CA" sz="1100" dirty="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rPr>
              <a:t>General Manager</a:t>
            </a:r>
          </a:p>
          <a:p>
            <a:pPr marL="0" lvl="0" indent="0" algn="r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CA" sz="1100" dirty="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rPr>
              <a:t>Markwise Plastics Inc</a:t>
            </a:r>
          </a:p>
        </p:txBody>
      </p:sp>
      <p:sp>
        <p:nvSpPr>
          <p:cNvPr id="1549" name="Google Shape;1549;p41"/>
          <p:cNvSpPr txBox="1"/>
          <p:nvPr/>
        </p:nvSpPr>
        <p:spPr>
          <a:xfrm>
            <a:off x="2014285" y="1747784"/>
            <a:ext cx="1596735" cy="30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latin typeface="Josefin Slab"/>
                <a:ea typeface="Josefin Slab"/>
                <a:cs typeface="Josefin Slab"/>
                <a:sym typeface="Josefin Slab"/>
              </a:rPr>
              <a:t>Hons. B.A. Economics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latin typeface="Josefin Slab"/>
                <a:ea typeface="Josefin Slab"/>
                <a:cs typeface="Josefin Slab"/>
                <a:sym typeface="Josefin Slab"/>
              </a:rPr>
              <a:t>University of Toronto</a:t>
            </a:r>
          </a:p>
        </p:txBody>
      </p:sp>
      <p:sp>
        <p:nvSpPr>
          <p:cNvPr id="1553" name="Google Shape;1553;p41"/>
          <p:cNvSpPr txBox="1"/>
          <p:nvPr/>
        </p:nvSpPr>
        <p:spPr>
          <a:xfrm>
            <a:off x="3187608" y="4164594"/>
            <a:ext cx="1677900" cy="2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dirty="0">
                <a:latin typeface="Josefin Slab"/>
                <a:ea typeface="Josefin Slab"/>
                <a:cs typeface="Josefin Slab"/>
                <a:sym typeface="Josefin Slab"/>
              </a:rPr>
              <a:t> Loves to travel</a:t>
            </a:r>
            <a:endParaRPr sz="1000" dirty="0">
              <a:latin typeface="Josefin Slab"/>
              <a:ea typeface="Josefin Slab"/>
              <a:cs typeface="Josefin Slab"/>
              <a:sym typeface="Josefin Slab"/>
            </a:endParaRPr>
          </a:p>
        </p:txBody>
      </p:sp>
      <p:sp>
        <p:nvSpPr>
          <p:cNvPr id="1554" name="Google Shape;1554;p41"/>
          <p:cNvSpPr txBox="1"/>
          <p:nvPr/>
        </p:nvSpPr>
        <p:spPr>
          <a:xfrm>
            <a:off x="3203510" y="3595544"/>
            <a:ext cx="1677900" cy="2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000" dirty="0">
                <a:latin typeface="Josefin Slab"/>
                <a:ea typeface="Josefin Slab"/>
                <a:cs typeface="Josefin Slab"/>
                <a:sym typeface="Josefin Slab"/>
              </a:rPr>
              <a:t>Spending time with family</a:t>
            </a:r>
            <a:endParaRPr sz="1000" dirty="0">
              <a:latin typeface="Josefin Slab"/>
              <a:ea typeface="Josefin Slab"/>
              <a:cs typeface="Josefin Slab"/>
              <a:sym typeface="Josefin Slab"/>
            </a:endParaRPr>
          </a:p>
        </p:txBody>
      </p:sp>
      <p:sp>
        <p:nvSpPr>
          <p:cNvPr id="1555" name="Google Shape;1555;p41"/>
          <p:cNvSpPr txBox="1"/>
          <p:nvPr/>
        </p:nvSpPr>
        <p:spPr>
          <a:xfrm>
            <a:off x="3187608" y="4422482"/>
            <a:ext cx="1677900" cy="2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dirty="0">
                <a:latin typeface="Josefin Slab"/>
                <a:ea typeface="Josefin Slab"/>
                <a:cs typeface="Josefin Slab"/>
                <a:sym typeface="Josefin Slab"/>
              </a:rPr>
              <a:t>Basketball, Golf </a:t>
            </a:r>
            <a:endParaRPr sz="1000" dirty="0">
              <a:latin typeface="Josefin Slab"/>
              <a:ea typeface="Josefin Slab"/>
              <a:cs typeface="Josefin Slab"/>
              <a:sym typeface="Josefin Slab"/>
            </a:endParaRPr>
          </a:p>
        </p:txBody>
      </p:sp>
      <p:sp>
        <p:nvSpPr>
          <p:cNvPr id="1566" name="Google Shape;1566;p41"/>
          <p:cNvSpPr/>
          <p:nvPr/>
        </p:nvSpPr>
        <p:spPr>
          <a:xfrm>
            <a:off x="4893993" y="4172536"/>
            <a:ext cx="219678" cy="206940"/>
          </a:xfrm>
          <a:custGeom>
            <a:avLst/>
            <a:gdLst/>
            <a:ahLst/>
            <a:cxnLst/>
            <a:rect l="l" t="t" r="r" b="b"/>
            <a:pathLst>
              <a:path w="8140" h="7668" extrusionOk="0">
                <a:moveTo>
                  <a:pt x="4059" y="0"/>
                </a:moveTo>
                <a:cubicBezTo>
                  <a:pt x="2179" y="0"/>
                  <a:pt x="513" y="1428"/>
                  <a:pt x="267" y="3367"/>
                </a:cubicBezTo>
                <a:cubicBezTo>
                  <a:pt x="0" y="5435"/>
                  <a:pt x="1501" y="7370"/>
                  <a:pt x="3603" y="7636"/>
                </a:cubicBezTo>
                <a:cubicBezTo>
                  <a:pt x="3766" y="7657"/>
                  <a:pt x="3927" y="7667"/>
                  <a:pt x="4087" y="7667"/>
                </a:cubicBezTo>
                <a:cubicBezTo>
                  <a:pt x="5989" y="7667"/>
                  <a:pt x="7626" y="6239"/>
                  <a:pt x="7873" y="4301"/>
                </a:cubicBezTo>
                <a:cubicBezTo>
                  <a:pt x="8139" y="2233"/>
                  <a:pt x="6638" y="298"/>
                  <a:pt x="4537" y="31"/>
                </a:cubicBezTo>
                <a:cubicBezTo>
                  <a:pt x="4377" y="10"/>
                  <a:pt x="4217" y="0"/>
                  <a:pt x="40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7" name="Google Shape;1567;p41"/>
          <p:cNvSpPr/>
          <p:nvPr/>
        </p:nvSpPr>
        <p:spPr>
          <a:xfrm>
            <a:off x="4892896" y="3600289"/>
            <a:ext cx="219678" cy="206778"/>
          </a:xfrm>
          <a:custGeom>
            <a:avLst/>
            <a:gdLst/>
            <a:ahLst/>
            <a:cxnLst/>
            <a:rect l="l" t="t" r="r" b="b"/>
            <a:pathLst>
              <a:path w="8140" h="7662" extrusionOk="0">
                <a:moveTo>
                  <a:pt x="4104" y="1"/>
                </a:moveTo>
                <a:cubicBezTo>
                  <a:pt x="2205" y="1"/>
                  <a:pt x="515" y="1407"/>
                  <a:pt x="267" y="3361"/>
                </a:cubicBezTo>
                <a:cubicBezTo>
                  <a:pt x="0" y="5462"/>
                  <a:pt x="1501" y="7364"/>
                  <a:pt x="3603" y="7630"/>
                </a:cubicBezTo>
                <a:cubicBezTo>
                  <a:pt x="3766" y="7651"/>
                  <a:pt x="3927" y="7661"/>
                  <a:pt x="4087" y="7661"/>
                </a:cubicBezTo>
                <a:cubicBezTo>
                  <a:pt x="5989" y="7661"/>
                  <a:pt x="7626" y="6236"/>
                  <a:pt x="7873" y="4328"/>
                </a:cubicBezTo>
                <a:cubicBezTo>
                  <a:pt x="8139" y="2227"/>
                  <a:pt x="6638" y="292"/>
                  <a:pt x="4537" y="25"/>
                </a:cubicBezTo>
                <a:cubicBezTo>
                  <a:pt x="4392" y="9"/>
                  <a:pt x="4247" y="1"/>
                  <a:pt x="410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8" name="Google Shape;1568;p41"/>
          <p:cNvSpPr/>
          <p:nvPr/>
        </p:nvSpPr>
        <p:spPr>
          <a:xfrm>
            <a:off x="4893993" y="4445152"/>
            <a:ext cx="219678" cy="206050"/>
          </a:xfrm>
          <a:custGeom>
            <a:avLst/>
            <a:gdLst/>
            <a:ahLst/>
            <a:cxnLst/>
            <a:rect l="l" t="t" r="r" b="b"/>
            <a:pathLst>
              <a:path w="8140" h="7635" extrusionOk="0">
                <a:moveTo>
                  <a:pt x="4059" y="0"/>
                </a:moveTo>
                <a:cubicBezTo>
                  <a:pt x="2179" y="0"/>
                  <a:pt x="513" y="1425"/>
                  <a:pt x="267" y="3333"/>
                </a:cubicBezTo>
                <a:cubicBezTo>
                  <a:pt x="0" y="5435"/>
                  <a:pt x="1501" y="7336"/>
                  <a:pt x="3603" y="7603"/>
                </a:cubicBezTo>
                <a:cubicBezTo>
                  <a:pt x="3766" y="7624"/>
                  <a:pt x="3928" y="7634"/>
                  <a:pt x="4089" y="7634"/>
                </a:cubicBezTo>
                <a:cubicBezTo>
                  <a:pt x="5966" y="7634"/>
                  <a:pt x="7627" y="6236"/>
                  <a:pt x="7873" y="4301"/>
                </a:cubicBezTo>
                <a:cubicBezTo>
                  <a:pt x="8139" y="2199"/>
                  <a:pt x="6638" y="298"/>
                  <a:pt x="4537" y="31"/>
                </a:cubicBezTo>
                <a:cubicBezTo>
                  <a:pt x="4377" y="10"/>
                  <a:pt x="4217" y="0"/>
                  <a:pt x="40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0" name="Google Shape;1570;p41"/>
          <p:cNvSpPr txBox="1"/>
          <p:nvPr/>
        </p:nvSpPr>
        <p:spPr>
          <a:xfrm>
            <a:off x="5776661" y="1736162"/>
            <a:ext cx="2240090" cy="423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100" dirty="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rPr>
              <a:t>Director, Corporate Strategy</a:t>
            </a:r>
          </a:p>
          <a:p>
            <a:pPr marL="0" lvl="0" indent="0" algn="r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100" dirty="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rPr>
              <a:t>Sears Canada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EB0957C-D3F7-4D96-9F6C-EB13D7DAE365}"/>
              </a:ext>
            </a:extLst>
          </p:cNvPr>
          <p:cNvGrpSpPr/>
          <p:nvPr/>
        </p:nvGrpSpPr>
        <p:grpSpPr>
          <a:xfrm>
            <a:off x="7995700" y="1755618"/>
            <a:ext cx="326371" cy="344467"/>
            <a:chOff x="7874286" y="1717749"/>
            <a:chExt cx="326371" cy="344467"/>
          </a:xfrm>
        </p:grpSpPr>
        <p:sp>
          <p:nvSpPr>
            <p:cNvPr id="1569" name="Google Shape;1569;p41"/>
            <p:cNvSpPr/>
            <p:nvPr/>
          </p:nvSpPr>
          <p:spPr>
            <a:xfrm>
              <a:off x="7874286" y="1762356"/>
              <a:ext cx="326371" cy="299860"/>
            </a:xfrm>
            <a:custGeom>
              <a:avLst/>
              <a:gdLst/>
              <a:ahLst/>
              <a:cxnLst/>
              <a:rect l="l" t="t" r="r" b="b"/>
              <a:pathLst>
                <a:path w="8140" h="7668" extrusionOk="0">
                  <a:moveTo>
                    <a:pt x="4059" y="0"/>
                  </a:moveTo>
                  <a:cubicBezTo>
                    <a:pt x="2179" y="0"/>
                    <a:pt x="513" y="1428"/>
                    <a:pt x="267" y="3367"/>
                  </a:cubicBezTo>
                  <a:cubicBezTo>
                    <a:pt x="0" y="5435"/>
                    <a:pt x="1501" y="7370"/>
                    <a:pt x="3603" y="7636"/>
                  </a:cubicBezTo>
                  <a:cubicBezTo>
                    <a:pt x="3766" y="7657"/>
                    <a:pt x="3927" y="7667"/>
                    <a:pt x="4087" y="7667"/>
                  </a:cubicBezTo>
                  <a:cubicBezTo>
                    <a:pt x="5989" y="7667"/>
                    <a:pt x="7626" y="6239"/>
                    <a:pt x="7873" y="4301"/>
                  </a:cubicBezTo>
                  <a:cubicBezTo>
                    <a:pt x="8139" y="2233"/>
                    <a:pt x="6638" y="298"/>
                    <a:pt x="4537" y="31"/>
                  </a:cubicBezTo>
                  <a:cubicBezTo>
                    <a:pt x="4377" y="10"/>
                    <a:pt x="4217" y="0"/>
                    <a:pt x="40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1" name="Google Shape;1571;p41"/>
            <p:cNvSpPr txBox="1"/>
            <p:nvPr/>
          </p:nvSpPr>
          <p:spPr>
            <a:xfrm>
              <a:off x="7883257" y="1717749"/>
              <a:ext cx="308427" cy="3386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dirty="0">
                  <a:solidFill>
                    <a:schemeClr val="lt1"/>
                  </a:solidFill>
                  <a:latin typeface="Fira Sans Condensed Medium"/>
                  <a:ea typeface="Fira Sans Condensed Medium"/>
                  <a:cs typeface="Fira Sans Condensed Medium"/>
                  <a:sym typeface="Fira Sans Condensed Medium"/>
                </a:rPr>
                <a:t>2</a:t>
              </a:r>
              <a:endParaRPr dirty="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endParaRPr>
            </a:p>
          </p:txBody>
        </p:sp>
      </p:grpSp>
      <p:sp>
        <p:nvSpPr>
          <p:cNvPr id="1573" name="Google Shape;1573;p41"/>
          <p:cNvSpPr txBox="1"/>
          <p:nvPr/>
        </p:nvSpPr>
        <p:spPr>
          <a:xfrm>
            <a:off x="5846714" y="2962848"/>
            <a:ext cx="2119096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100" dirty="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rPr>
              <a:t>Director, Merchandising</a:t>
            </a:r>
          </a:p>
          <a:p>
            <a:pPr marL="0" lvl="0" indent="0" algn="r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100" dirty="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rPr>
              <a:t>Menswear, Basics, Loungewear</a:t>
            </a:r>
          </a:p>
          <a:p>
            <a:pPr marL="0" lvl="0" indent="0" algn="r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100" dirty="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rPr>
              <a:t>Target Canada</a:t>
            </a:r>
          </a:p>
        </p:txBody>
      </p:sp>
      <p:sp>
        <p:nvSpPr>
          <p:cNvPr id="1574" name="Google Shape;1574;p41"/>
          <p:cNvSpPr txBox="1"/>
          <p:nvPr/>
        </p:nvSpPr>
        <p:spPr>
          <a:xfrm>
            <a:off x="7659901" y="2071515"/>
            <a:ext cx="207600" cy="2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3</a:t>
            </a:r>
            <a:endParaRPr dirty="0">
              <a:solidFill>
                <a:schemeClr val="lt1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1575" name="Google Shape;1575;p41"/>
          <p:cNvSpPr/>
          <p:nvPr/>
        </p:nvSpPr>
        <p:spPr>
          <a:xfrm>
            <a:off x="4936462" y="3665532"/>
            <a:ext cx="133475" cy="107200"/>
          </a:xfrm>
          <a:custGeom>
            <a:avLst/>
            <a:gdLst/>
            <a:ahLst/>
            <a:cxnLst/>
            <a:rect l="l" t="t" r="r" b="b"/>
            <a:pathLst>
              <a:path w="5339" h="4288" extrusionOk="0">
                <a:moveTo>
                  <a:pt x="1319" y="1"/>
                </a:moveTo>
                <a:cubicBezTo>
                  <a:pt x="1010" y="1"/>
                  <a:pt x="701" y="118"/>
                  <a:pt x="468" y="351"/>
                </a:cubicBezTo>
                <a:cubicBezTo>
                  <a:pt x="1" y="818"/>
                  <a:pt x="1" y="1585"/>
                  <a:pt x="468" y="2052"/>
                </a:cubicBezTo>
                <a:lnTo>
                  <a:pt x="2670" y="4287"/>
                </a:lnTo>
                <a:lnTo>
                  <a:pt x="4871" y="2052"/>
                </a:lnTo>
                <a:cubicBezTo>
                  <a:pt x="5338" y="1585"/>
                  <a:pt x="5338" y="818"/>
                  <a:pt x="4871" y="351"/>
                </a:cubicBezTo>
                <a:cubicBezTo>
                  <a:pt x="4638" y="118"/>
                  <a:pt x="4329" y="1"/>
                  <a:pt x="4021" y="1"/>
                </a:cubicBezTo>
                <a:cubicBezTo>
                  <a:pt x="3712" y="1"/>
                  <a:pt x="3403" y="118"/>
                  <a:pt x="3170" y="351"/>
                </a:cubicBezTo>
                <a:lnTo>
                  <a:pt x="2670" y="885"/>
                </a:lnTo>
                <a:lnTo>
                  <a:pt x="2169" y="351"/>
                </a:lnTo>
                <a:cubicBezTo>
                  <a:pt x="1936" y="118"/>
                  <a:pt x="1627" y="1"/>
                  <a:pt x="131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76" name="Google Shape;1576;p41"/>
          <p:cNvGrpSpPr/>
          <p:nvPr/>
        </p:nvGrpSpPr>
        <p:grpSpPr>
          <a:xfrm>
            <a:off x="4929758" y="4218621"/>
            <a:ext cx="131775" cy="130668"/>
            <a:chOff x="6464650" y="3724904"/>
            <a:chExt cx="131775" cy="130668"/>
          </a:xfrm>
        </p:grpSpPr>
        <p:sp>
          <p:nvSpPr>
            <p:cNvPr id="1577" name="Google Shape;1577;p41"/>
            <p:cNvSpPr/>
            <p:nvPr/>
          </p:nvSpPr>
          <p:spPr>
            <a:xfrm>
              <a:off x="6495500" y="3818848"/>
              <a:ext cx="31725" cy="36725"/>
            </a:xfrm>
            <a:custGeom>
              <a:avLst/>
              <a:gdLst/>
              <a:ahLst/>
              <a:cxnLst/>
              <a:rect l="l" t="t" r="r" b="b"/>
              <a:pathLst>
                <a:path w="1269" h="1469" extrusionOk="0">
                  <a:moveTo>
                    <a:pt x="1" y="0"/>
                  </a:moveTo>
                  <a:cubicBezTo>
                    <a:pt x="201" y="568"/>
                    <a:pt x="534" y="1068"/>
                    <a:pt x="1001" y="1435"/>
                  </a:cubicBezTo>
                  <a:cubicBezTo>
                    <a:pt x="1101" y="1435"/>
                    <a:pt x="1201" y="1468"/>
                    <a:pt x="1268" y="1468"/>
                  </a:cubicBezTo>
                  <a:lnTo>
                    <a:pt x="12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1"/>
            <p:cNvSpPr/>
            <p:nvPr/>
          </p:nvSpPr>
          <p:spPr>
            <a:xfrm>
              <a:off x="6533850" y="3724904"/>
              <a:ext cx="31725" cy="40900"/>
            </a:xfrm>
            <a:custGeom>
              <a:avLst/>
              <a:gdLst/>
              <a:ahLst/>
              <a:cxnLst/>
              <a:rect l="l" t="t" r="r" b="b"/>
              <a:pathLst>
                <a:path w="1269" h="1636" extrusionOk="0">
                  <a:moveTo>
                    <a:pt x="1" y="1"/>
                  </a:moveTo>
                  <a:lnTo>
                    <a:pt x="1" y="1635"/>
                  </a:lnTo>
                  <a:lnTo>
                    <a:pt x="1269" y="1635"/>
                  </a:lnTo>
                  <a:cubicBezTo>
                    <a:pt x="1035" y="968"/>
                    <a:pt x="601" y="368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1"/>
            <p:cNvSpPr/>
            <p:nvPr/>
          </p:nvSpPr>
          <p:spPr>
            <a:xfrm>
              <a:off x="6546375" y="3726579"/>
              <a:ext cx="45875" cy="40050"/>
            </a:xfrm>
            <a:custGeom>
              <a:avLst/>
              <a:gdLst/>
              <a:ahLst/>
              <a:cxnLst/>
              <a:rect l="l" t="t" r="r" b="b"/>
              <a:pathLst>
                <a:path w="1835" h="1602" extrusionOk="0">
                  <a:moveTo>
                    <a:pt x="0" y="0"/>
                  </a:moveTo>
                  <a:cubicBezTo>
                    <a:pt x="467" y="401"/>
                    <a:pt x="834" y="968"/>
                    <a:pt x="1034" y="1602"/>
                  </a:cubicBezTo>
                  <a:lnTo>
                    <a:pt x="1835" y="1602"/>
                  </a:lnTo>
                  <a:cubicBezTo>
                    <a:pt x="1501" y="801"/>
                    <a:pt x="834" y="201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1"/>
            <p:cNvSpPr/>
            <p:nvPr/>
          </p:nvSpPr>
          <p:spPr>
            <a:xfrm>
              <a:off x="6533850" y="3818848"/>
              <a:ext cx="31725" cy="36725"/>
            </a:xfrm>
            <a:custGeom>
              <a:avLst/>
              <a:gdLst/>
              <a:ahLst/>
              <a:cxnLst/>
              <a:rect l="l" t="t" r="r" b="b"/>
              <a:pathLst>
                <a:path w="1269" h="1469" extrusionOk="0">
                  <a:moveTo>
                    <a:pt x="1" y="0"/>
                  </a:moveTo>
                  <a:lnTo>
                    <a:pt x="1" y="1468"/>
                  </a:lnTo>
                  <a:cubicBezTo>
                    <a:pt x="101" y="1468"/>
                    <a:pt x="168" y="1435"/>
                    <a:pt x="268" y="1435"/>
                  </a:cubicBezTo>
                  <a:cubicBezTo>
                    <a:pt x="735" y="1068"/>
                    <a:pt x="1068" y="568"/>
                    <a:pt x="12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1"/>
            <p:cNvSpPr/>
            <p:nvPr/>
          </p:nvSpPr>
          <p:spPr>
            <a:xfrm>
              <a:off x="6573900" y="3772454"/>
              <a:ext cx="22525" cy="40875"/>
            </a:xfrm>
            <a:custGeom>
              <a:avLst/>
              <a:gdLst/>
              <a:ahLst/>
              <a:cxnLst/>
              <a:rect l="l" t="t" r="r" b="b"/>
              <a:pathLst>
                <a:path w="901" h="1635" extrusionOk="0">
                  <a:moveTo>
                    <a:pt x="0" y="0"/>
                  </a:moveTo>
                  <a:cubicBezTo>
                    <a:pt x="67" y="267"/>
                    <a:pt x="100" y="534"/>
                    <a:pt x="100" y="834"/>
                  </a:cubicBezTo>
                  <a:cubicBezTo>
                    <a:pt x="100" y="1101"/>
                    <a:pt x="67" y="1368"/>
                    <a:pt x="0" y="1635"/>
                  </a:cubicBezTo>
                  <a:lnTo>
                    <a:pt x="734" y="1635"/>
                  </a:lnTo>
                  <a:cubicBezTo>
                    <a:pt x="867" y="1368"/>
                    <a:pt x="901" y="1034"/>
                    <a:pt x="901" y="734"/>
                  </a:cubicBezTo>
                  <a:cubicBezTo>
                    <a:pt x="901" y="467"/>
                    <a:pt x="867" y="234"/>
                    <a:pt x="8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1"/>
            <p:cNvSpPr/>
            <p:nvPr/>
          </p:nvSpPr>
          <p:spPr>
            <a:xfrm>
              <a:off x="6491325" y="3772454"/>
              <a:ext cx="35900" cy="40875"/>
            </a:xfrm>
            <a:custGeom>
              <a:avLst/>
              <a:gdLst/>
              <a:ahLst/>
              <a:cxnLst/>
              <a:rect l="l" t="t" r="r" b="b"/>
              <a:pathLst>
                <a:path w="1436" h="1635" extrusionOk="0">
                  <a:moveTo>
                    <a:pt x="101" y="0"/>
                  </a:moveTo>
                  <a:cubicBezTo>
                    <a:pt x="34" y="267"/>
                    <a:pt x="1" y="534"/>
                    <a:pt x="1" y="834"/>
                  </a:cubicBezTo>
                  <a:cubicBezTo>
                    <a:pt x="1" y="1101"/>
                    <a:pt x="34" y="1368"/>
                    <a:pt x="101" y="1635"/>
                  </a:cubicBezTo>
                  <a:lnTo>
                    <a:pt x="1435" y="1635"/>
                  </a:lnTo>
                  <a:lnTo>
                    <a:pt x="14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41"/>
            <p:cNvSpPr/>
            <p:nvPr/>
          </p:nvSpPr>
          <p:spPr>
            <a:xfrm>
              <a:off x="6533850" y="3772454"/>
              <a:ext cx="35900" cy="40875"/>
            </a:xfrm>
            <a:custGeom>
              <a:avLst/>
              <a:gdLst/>
              <a:ahLst/>
              <a:cxnLst/>
              <a:rect l="l" t="t" r="r" b="b"/>
              <a:pathLst>
                <a:path w="1436" h="1635" extrusionOk="0">
                  <a:moveTo>
                    <a:pt x="1" y="0"/>
                  </a:moveTo>
                  <a:lnTo>
                    <a:pt x="1" y="1635"/>
                  </a:lnTo>
                  <a:lnTo>
                    <a:pt x="1335" y="1635"/>
                  </a:lnTo>
                  <a:cubicBezTo>
                    <a:pt x="1402" y="1368"/>
                    <a:pt x="1435" y="1101"/>
                    <a:pt x="1435" y="834"/>
                  </a:cubicBezTo>
                  <a:cubicBezTo>
                    <a:pt x="1435" y="534"/>
                    <a:pt x="1402" y="267"/>
                    <a:pt x="1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41"/>
            <p:cNvSpPr/>
            <p:nvPr/>
          </p:nvSpPr>
          <p:spPr>
            <a:xfrm>
              <a:off x="6553050" y="3818848"/>
              <a:ext cx="36700" cy="32550"/>
            </a:xfrm>
            <a:custGeom>
              <a:avLst/>
              <a:gdLst/>
              <a:ahLst/>
              <a:cxnLst/>
              <a:rect l="l" t="t" r="r" b="b"/>
              <a:pathLst>
                <a:path w="1468" h="1302" extrusionOk="0">
                  <a:moveTo>
                    <a:pt x="767" y="0"/>
                  </a:moveTo>
                  <a:cubicBezTo>
                    <a:pt x="601" y="467"/>
                    <a:pt x="367" y="934"/>
                    <a:pt x="0" y="1301"/>
                  </a:cubicBezTo>
                  <a:cubicBezTo>
                    <a:pt x="667" y="1068"/>
                    <a:pt x="1168" y="601"/>
                    <a:pt x="14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41"/>
            <p:cNvSpPr/>
            <p:nvPr/>
          </p:nvSpPr>
          <p:spPr>
            <a:xfrm>
              <a:off x="6471325" y="3818848"/>
              <a:ext cx="36700" cy="32550"/>
            </a:xfrm>
            <a:custGeom>
              <a:avLst/>
              <a:gdLst/>
              <a:ahLst/>
              <a:cxnLst/>
              <a:rect l="l" t="t" r="r" b="b"/>
              <a:pathLst>
                <a:path w="1468" h="1302" extrusionOk="0">
                  <a:moveTo>
                    <a:pt x="0" y="0"/>
                  </a:moveTo>
                  <a:cubicBezTo>
                    <a:pt x="300" y="601"/>
                    <a:pt x="834" y="1068"/>
                    <a:pt x="1468" y="1301"/>
                  </a:cubicBezTo>
                  <a:cubicBezTo>
                    <a:pt x="1134" y="934"/>
                    <a:pt x="867" y="467"/>
                    <a:pt x="7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41"/>
            <p:cNvSpPr/>
            <p:nvPr/>
          </p:nvSpPr>
          <p:spPr>
            <a:xfrm>
              <a:off x="6469650" y="3726579"/>
              <a:ext cx="45900" cy="40050"/>
            </a:xfrm>
            <a:custGeom>
              <a:avLst/>
              <a:gdLst/>
              <a:ahLst/>
              <a:cxnLst/>
              <a:rect l="l" t="t" r="r" b="b"/>
              <a:pathLst>
                <a:path w="1836" h="1602" extrusionOk="0">
                  <a:moveTo>
                    <a:pt x="1835" y="0"/>
                  </a:moveTo>
                  <a:lnTo>
                    <a:pt x="1835" y="0"/>
                  </a:lnTo>
                  <a:cubicBezTo>
                    <a:pt x="1001" y="201"/>
                    <a:pt x="301" y="801"/>
                    <a:pt x="0" y="1602"/>
                  </a:cubicBezTo>
                  <a:lnTo>
                    <a:pt x="768" y="1602"/>
                  </a:lnTo>
                  <a:cubicBezTo>
                    <a:pt x="968" y="968"/>
                    <a:pt x="1335" y="401"/>
                    <a:pt x="18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41"/>
            <p:cNvSpPr/>
            <p:nvPr/>
          </p:nvSpPr>
          <p:spPr>
            <a:xfrm>
              <a:off x="6495500" y="3724904"/>
              <a:ext cx="31725" cy="40900"/>
            </a:xfrm>
            <a:custGeom>
              <a:avLst/>
              <a:gdLst/>
              <a:ahLst/>
              <a:cxnLst/>
              <a:rect l="l" t="t" r="r" b="b"/>
              <a:pathLst>
                <a:path w="1269" h="1636" extrusionOk="0">
                  <a:moveTo>
                    <a:pt x="1268" y="1"/>
                  </a:moveTo>
                  <a:cubicBezTo>
                    <a:pt x="701" y="368"/>
                    <a:pt x="234" y="968"/>
                    <a:pt x="1" y="1635"/>
                  </a:cubicBezTo>
                  <a:lnTo>
                    <a:pt x="1268" y="1635"/>
                  </a:lnTo>
                  <a:lnTo>
                    <a:pt x="12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41"/>
            <p:cNvSpPr/>
            <p:nvPr/>
          </p:nvSpPr>
          <p:spPr>
            <a:xfrm>
              <a:off x="6464650" y="3772454"/>
              <a:ext cx="22525" cy="40875"/>
            </a:xfrm>
            <a:custGeom>
              <a:avLst/>
              <a:gdLst/>
              <a:ahLst/>
              <a:cxnLst/>
              <a:rect l="l" t="t" r="r" b="b"/>
              <a:pathLst>
                <a:path w="901" h="1635" extrusionOk="0">
                  <a:moveTo>
                    <a:pt x="100" y="0"/>
                  </a:moveTo>
                  <a:cubicBezTo>
                    <a:pt x="34" y="234"/>
                    <a:pt x="0" y="467"/>
                    <a:pt x="0" y="734"/>
                  </a:cubicBezTo>
                  <a:cubicBezTo>
                    <a:pt x="0" y="1034"/>
                    <a:pt x="67" y="1368"/>
                    <a:pt x="167" y="1635"/>
                  </a:cubicBezTo>
                  <a:lnTo>
                    <a:pt x="901" y="1635"/>
                  </a:lnTo>
                  <a:cubicBezTo>
                    <a:pt x="868" y="1368"/>
                    <a:pt x="834" y="1101"/>
                    <a:pt x="834" y="834"/>
                  </a:cubicBezTo>
                  <a:cubicBezTo>
                    <a:pt x="834" y="534"/>
                    <a:pt x="834" y="267"/>
                    <a:pt x="9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9" name="Google Shape;1589;p41"/>
          <p:cNvGrpSpPr/>
          <p:nvPr/>
        </p:nvGrpSpPr>
        <p:grpSpPr>
          <a:xfrm>
            <a:off x="4955828" y="4525608"/>
            <a:ext cx="86497" cy="72794"/>
            <a:chOff x="6450475" y="4393811"/>
            <a:chExt cx="105100" cy="88450"/>
          </a:xfrm>
        </p:grpSpPr>
        <p:sp>
          <p:nvSpPr>
            <p:cNvPr id="1591" name="Google Shape;1591;p41"/>
            <p:cNvSpPr/>
            <p:nvPr/>
          </p:nvSpPr>
          <p:spPr>
            <a:xfrm>
              <a:off x="6450475" y="4437211"/>
              <a:ext cx="45875" cy="45050"/>
            </a:xfrm>
            <a:custGeom>
              <a:avLst/>
              <a:gdLst/>
              <a:ahLst/>
              <a:cxnLst/>
              <a:rect l="l" t="t" r="r" b="b"/>
              <a:pathLst>
                <a:path w="1835" h="1802" fill="none" extrusionOk="0">
                  <a:moveTo>
                    <a:pt x="1835" y="1"/>
                  </a:moveTo>
                  <a:cubicBezTo>
                    <a:pt x="1835" y="1"/>
                    <a:pt x="501" y="1001"/>
                    <a:pt x="0" y="1802"/>
                  </a:cubicBezTo>
                </a:path>
              </a:pathLst>
            </a:custGeom>
            <a:solidFill>
              <a:schemeClr val="lt1"/>
            </a:solidFill>
            <a:ln w="10850" cap="rnd" cmpd="sng">
              <a:solidFill>
                <a:schemeClr val="lt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1"/>
            <p:cNvSpPr/>
            <p:nvPr/>
          </p:nvSpPr>
          <p:spPr>
            <a:xfrm>
              <a:off x="6504675" y="4393811"/>
              <a:ext cx="50900" cy="40100"/>
            </a:xfrm>
            <a:custGeom>
              <a:avLst/>
              <a:gdLst/>
              <a:ahLst/>
              <a:cxnLst/>
              <a:rect l="l" t="t" r="r" b="b"/>
              <a:pathLst>
                <a:path w="2036" h="1604" extrusionOk="0">
                  <a:moveTo>
                    <a:pt x="1816" y="1"/>
                  </a:moveTo>
                  <a:cubicBezTo>
                    <a:pt x="1777" y="1"/>
                    <a:pt x="1737" y="12"/>
                    <a:pt x="1702" y="35"/>
                  </a:cubicBezTo>
                  <a:cubicBezTo>
                    <a:pt x="1668" y="69"/>
                    <a:pt x="568" y="669"/>
                    <a:pt x="67" y="1270"/>
                  </a:cubicBezTo>
                  <a:cubicBezTo>
                    <a:pt x="0" y="1336"/>
                    <a:pt x="0" y="1470"/>
                    <a:pt x="67" y="1537"/>
                  </a:cubicBezTo>
                  <a:cubicBezTo>
                    <a:pt x="134" y="1570"/>
                    <a:pt x="167" y="1603"/>
                    <a:pt x="201" y="1603"/>
                  </a:cubicBezTo>
                  <a:cubicBezTo>
                    <a:pt x="267" y="1603"/>
                    <a:pt x="334" y="1570"/>
                    <a:pt x="367" y="1537"/>
                  </a:cubicBezTo>
                  <a:cubicBezTo>
                    <a:pt x="834" y="1003"/>
                    <a:pt x="1902" y="402"/>
                    <a:pt x="1902" y="402"/>
                  </a:cubicBezTo>
                  <a:cubicBezTo>
                    <a:pt x="2002" y="336"/>
                    <a:pt x="2035" y="202"/>
                    <a:pt x="2002" y="102"/>
                  </a:cubicBezTo>
                  <a:cubicBezTo>
                    <a:pt x="1959" y="38"/>
                    <a:pt x="1888" y="1"/>
                    <a:pt x="18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0253952-F686-4CDB-9749-285CBCFBEB1D}"/>
              </a:ext>
            </a:extLst>
          </p:cNvPr>
          <p:cNvGrpSpPr/>
          <p:nvPr/>
        </p:nvGrpSpPr>
        <p:grpSpPr>
          <a:xfrm>
            <a:off x="1650109" y="1747799"/>
            <a:ext cx="364176" cy="325371"/>
            <a:chOff x="1794056" y="1266590"/>
            <a:chExt cx="364176" cy="325371"/>
          </a:xfrm>
        </p:grpSpPr>
        <p:sp>
          <p:nvSpPr>
            <p:cNvPr id="1537" name="Google Shape;1537;p41"/>
            <p:cNvSpPr/>
            <p:nvPr/>
          </p:nvSpPr>
          <p:spPr>
            <a:xfrm>
              <a:off x="1794056" y="1266590"/>
              <a:ext cx="364176" cy="325371"/>
            </a:xfrm>
            <a:custGeom>
              <a:avLst/>
              <a:gdLst/>
              <a:ahLst/>
              <a:cxnLst/>
              <a:rect l="l" t="t" r="r" b="b"/>
              <a:pathLst>
                <a:path w="2758" h="2464" extrusionOk="0">
                  <a:moveTo>
                    <a:pt x="1328" y="1"/>
                  </a:moveTo>
                  <a:cubicBezTo>
                    <a:pt x="1199" y="1"/>
                    <a:pt x="1074" y="20"/>
                    <a:pt x="962" y="61"/>
                  </a:cubicBezTo>
                  <a:cubicBezTo>
                    <a:pt x="342" y="317"/>
                    <a:pt x="0" y="1044"/>
                    <a:pt x="257" y="1664"/>
                  </a:cubicBezTo>
                  <a:cubicBezTo>
                    <a:pt x="470" y="2139"/>
                    <a:pt x="934" y="2464"/>
                    <a:pt x="1419" y="2464"/>
                  </a:cubicBezTo>
                  <a:cubicBezTo>
                    <a:pt x="1566" y="2464"/>
                    <a:pt x="1715" y="2434"/>
                    <a:pt x="1860" y="2369"/>
                  </a:cubicBezTo>
                  <a:cubicBezTo>
                    <a:pt x="2479" y="2113"/>
                    <a:pt x="2757" y="1386"/>
                    <a:pt x="2479" y="766"/>
                  </a:cubicBezTo>
                  <a:cubicBezTo>
                    <a:pt x="2344" y="277"/>
                    <a:pt x="1810" y="1"/>
                    <a:pt x="13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" name="Graphic 5" descr="Graduation cap">
              <a:extLst>
                <a:ext uri="{FF2B5EF4-FFF2-40B4-BE49-F238E27FC236}">
                  <a16:creationId xmlns:a16="http://schemas.microsoft.com/office/drawing/2014/main" id="{EFFA5D8A-09A9-4212-B34C-15EB599483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844991" y="1302869"/>
              <a:ext cx="265133" cy="265133"/>
            </a:xfrm>
            <a:prstGeom prst="rect">
              <a:avLst/>
            </a:prstGeom>
          </p:spPr>
        </p:pic>
      </p:grpSp>
      <p:sp>
        <p:nvSpPr>
          <p:cNvPr id="92" name="Google Shape;1549;p41">
            <a:extLst>
              <a:ext uri="{FF2B5EF4-FFF2-40B4-BE49-F238E27FC236}">
                <a16:creationId xmlns:a16="http://schemas.microsoft.com/office/drawing/2014/main" id="{299DC615-B962-4A71-84C3-4AA3C5E1F49D}"/>
              </a:ext>
            </a:extLst>
          </p:cNvPr>
          <p:cNvSpPr txBox="1"/>
          <p:nvPr/>
        </p:nvSpPr>
        <p:spPr>
          <a:xfrm>
            <a:off x="1996690" y="2235556"/>
            <a:ext cx="1865401" cy="30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latin typeface="Josefin Slab"/>
                <a:ea typeface="Josefin Slab"/>
                <a:cs typeface="Josefin Slab"/>
                <a:sym typeface="Josefin Slab"/>
              </a:rPr>
              <a:t>MBA, Queen’s (Smith)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latin typeface="Josefin Slab"/>
                <a:ea typeface="Josefin Slab"/>
                <a:cs typeface="Josefin Slab"/>
                <a:sym typeface="Josefin Slab"/>
              </a:rPr>
              <a:t>School of Business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091B124-E508-4C3C-825E-04323CF2EAAA}"/>
              </a:ext>
            </a:extLst>
          </p:cNvPr>
          <p:cNvGrpSpPr/>
          <p:nvPr/>
        </p:nvGrpSpPr>
        <p:grpSpPr>
          <a:xfrm>
            <a:off x="1661198" y="2219009"/>
            <a:ext cx="364176" cy="325371"/>
            <a:chOff x="1794056" y="1266590"/>
            <a:chExt cx="364176" cy="325371"/>
          </a:xfrm>
        </p:grpSpPr>
        <p:sp>
          <p:nvSpPr>
            <p:cNvPr id="94" name="Google Shape;1537;p41">
              <a:extLst>
                <a:ext uri="{FF2B5EF4-FFF2-40B4-BE49-F238E27FC236}">
                  <a16:creationId xmlns:a16="http://schemas.microsoft.com/office/drawing/2014/main" id="{B752D381-7178-497D-AD00-179749B47E71}"/>
                </a:ext>
              </a:extLst>
            </p:cNvPr>
            <p:cNvSpPr/>
            <p:nvPr/>
          </p:nvSpPr>
          <p:spPr>
            <a:xfrm>
              <a:off x="1794056" y="1266590"/>
              <a:ext cx="364176" cy="325371"/>
            </a:xfrm>
            <a:custGeom>
              <a:avLst/>
              <a:gdLst/>
              <a:ahLst/>
              <a:cxnLst/>
              <a:rect l="l" t="t" r="r" b="b"/>
              <a:pathLst>
                <a:path w="2758" h="2464" extrusionOk="0">
                  <a:moveTo>
                    <a:pt x="1328" y="1"/>
                  </a:moveTo>
                  <a:cubicBezTo>
                    <a:pt x="1199" y="1"/>
                    <a:pt x="1074" y="20"/>
                    <a:pt x="962" y="61"/>
                  </a:cubicBezTo>
                  <a:cubicBezTo>
                    <a:pt x="342" y="317"/>
                    <a:pt x="0" y="1044"/>
                    <a:pt x="257" y="1664"/>
                  </a:cubicBezTo>
                  <a:cubicBezTo>
                    <a:pt x="470" y="2139"/>
                    <a:pt x="934" y="2464"/>
                    <a:pt x="1419" y="2464"/>
                  </a:cubicBezTo>
                  <a:cubicBezTo>
                    <a:pt x="1566" y="2464"/>
                    <a:pt x="1715" y="2434"/>
                    <a:pt x="1860" y="2369"/>
                  </a:cubicBezTo>
                  <a:cubicBezTo>
                    <a:pt x="2479" y="2113"/>
                    <a:pt x="2757" y="1386"/>
                    <a:pt x="2479" y="766"/>
                  </a:cubicBezTo>
                  <a:cubicBezTo>
                    <a:pt x="2344" y="277"/>
                    <a:pt x="1810" y="1"/>
                    <a:pt x="13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5" name="Graphic 94" descr="Graduation cap">
              <a:extLst>
                <a:ext uri="{FF2B5EF4-FFF2-40B4-BE49-F238E27FC236}">
                  <a16:creationId xmlns:a16="http://schemas.microsoft.com/office/drawing/2014/main" id="{3462D46D-DF5E-4884-B7A1-EA1944A71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844991" y="1302869"/>
              <a:ext cx="265133" cy="265133"/>
            </a:xfrm>
            <a:prstGeom prst="rect">
              <a:avLst/>
            </a:prstGeom>
          </p:spPr>
        </p:pic>
      </p:grpSp>
      <p:sp>
        <p:nvSpPr>
          <p:cNvPr id="9" name="Google Shape;1554;p41">
            <a:extLst>
              <a:ext uri="{FF2B5EF4-FFF2-40B4-BE49-F238E27FC236}">
                <a16:creationId xmlns:a16="http://schemas.microsoft.com/office/drawing/2014/main" id="{091AB31F-7FEE-4A06-9F87-5D4CAC52733B}"/>
              </a:ext>
            </a:extLst>
          </p:cNvPr>
          <p:cNvSpPr txBox="1"/>
          <p:nvPr/>
        </p:nvSpPr>
        <p:spPr>
          <a:xfrm>
            <a:off x="1133200" y="3521380"/>
            <a:ext cx="1677900" cy="2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dirty="0">
                <a:latin typeface="Josefin Slab"/>
                <a:ea typeface="Josefin Slab"/>
                <a:cs typeface="Josefin Slab"/>
                <a:sym typeface="Josefin Slab"/>
              </a:rPr>
              <a:t>Target Canada</a:t>
            </a:r>
            <a:endParaRPr sz="1100" dirty="0">
              <a:latin typeface="Josefin Slab"/>
              <a:ea typeface="Josefin Slab"/>
              <a:cs typeface="Josefin Slab"/>
              <a:sym typeface="Josefin Slab"/>
            </a:endParaRPr>
          </a:p>
        </p:txBody>
      </p:sp>
      <p:sp>
        <p:nvSpPr>
          <p:cNvPr id="102" name="Google Shape;1554;p41">
            <a:extLst>
              <a:ext uri="{FF2B5EF4-FFF2-40B4-BE49-F238E27FC236}">
                <a16:creationId xmlns:a16="http://schemas.microsoft.com/office/drawing/2014/main" id="{2E914EFF-10B2-4D12-9664-D1239AA7D3FD}"/>
              </a:ext>
            </a:extLst>
          </p:cNvPr>
          <p:cNvSpPr txBox="1"/>
          <p:nvPr/>
        </p:nvSpPr>
        <p:spPr>
          <a:xfrm>
            <a:off x="1125249" y="3808307"/>
            <a:ext cx="1677900" cy="2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dirty="0">
                <a:latin typeface="Josefin Slab"/>
                <a:ea typeface="Josefin Slab"/>
                <a:cs typeface="Josefin Slab"/>
                <a:sym typeface="Josefin Slab"/>
              </a:rPr>
              <a:t>Sears Canada</a:t>
            </a:r>
            <a:endParaRPr sz="1100" dirty="0">
              <a:latin typeface="Josefin Slab"/>
              <a:ea typeface="Josefin Slab"/>
              <a:cs typeface="Josefin Slab"/>
              <a:sym typeface="Josefin Slab"/>
            </a:endParaRPr>
          </a:p>
        </p:txBody>
      </p:sp>
      <p:sp>
        <p:nvSpPr>
          <p:cNvPr id="106" name="Google Shape;1554;p41">
            <a:extLst>
              <a:ext uri="{FF2B5EF4-FFF2-40B4-BE49-F238E27FC236}">
                <a16:creationId xmlns:a16="http://schemas.microsoft.com/office/drawing/2014/main" id="{3AB94A2D-0726-4992-BD4D-033834647A10}"/>
              </a:ext>
            </a:extLst>
          </p:cNvPr>
          <p:cNvSpPr txBox="1"/>
          <p:nvPr/>
        </p:nvSpPr>
        <p:spPr>
          <a:xfrm>
            <a:off x="1127280" y="4084595"/>
            <a:ext cx="1677900" cy="2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dirty="0">
                <a:latin typeface="Josefin Slab"/>
                <a:ea typeface="Josefin Slab"/>
                <a:cs typeface="Josefin Slab"/>
                <a:sym typeface="Josefin Slab"/>
              </a:rPr>
              <a:t>Loblaws Companies</a:t>
            </a:r>
            <a:endParaRPr sz="1100" dirty="0">
              <a:latin typeface="Josefin Slab"/>
              <a:ea typeface="Josefin Slab"/>
              <a:cs typeface="Josefin Slab"/>
              <a:sym typeface="Josefin Slab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A00BED8-2EEF-43FD-995E-366EF1D1A31A}"/>
              </a:ext>
            </a:extLst>
          </p:cNvPr>
          <p:cNvGrpSpPr/>
          <p:nvPr/>
        </p:nvGrpSpPr>
        <p:grpSpPr>
          <a:xfrm>
            <a:off x="938630" y="3832132"/>
            <a:ext cx="188777" cy="210751"/>
            <a:chOff x="440739" y="3997988"/>
            <a:chExt cx="281461" cy="314224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00" name="Google Shape;1539;p41">
              <a:extLst>
                <a:ext uri="{FF2B5EF4-FFF2-40B4-BE49-F238E27FC236}">
                  <a16:creationId xmlns:a16="http://schemas.microsoft.com/office/drawing/2014/main" id="{27C6B561-5DB5-4641-A393-F687D1F04561}"/>
                </a:ext>
              </a:extLst>
            </p:cNvPr>
            <p:cNvSpPr/>
            <p:nvPr/>
          </p:nvSpPr>
          <p:spPr>
            <a:xfrm>
              <a:off x="440739" y="3997988"/>
              <a:ext cx="281461" cy="314224"/>
            </a:xfrm>
            <a:custGeom>
              <a:avLst/>
              <a:gdLst/>
              <a:ahLst/>
              <a:cxnLst/>
              <a:rect l="l" t="t" r="r" b="b"/>
              <a:pathLst>
                <a:path w="12710" h="12456" extrusionOk="0">
                  <a:moveTo>
                    <a:pt x="6358" y="1"/>
                  </a:moveTo>
                  <a:cubicBezTo>
                    <a:pt x="3031" y="1"/>
                    <a:pt x="264" y="2623"/>
                    <a:pt x="133" y="5977"/>
                  </a:cubicBezTo>
                  <a:cubicBezTo>
                    <a:pt x="0" y="9412"/>
                    <a:pt x="2669" y="12315"/>
                    <a:pt x="6104" y="12448"/>
                  </a:cubicBezTo>
                  <a:cubicBezTo>
                    <a:pt x="6207" y="12453"/>
                    <a:pt x="6308" y="12455"/>
                    <a:pt x="6409" y="12455"/>
                  </a:cubicBezTo>
                  <a:cubicBezTo>
                    <a:pt x="9710" y="12455"/>
                    <a:pt x="12446" y="9843"/>
                    <a:pt x="12576" y="6477"/>
                  </a:cubicBezTo>
                  <a:cubicBezTo>
                    <a:pt x="12709" y="3041"/>
                    <a:pt x="10041" y="139"/>
                    <a:pt x="6605" y="6"/>
                  </a:cubicBezTo>
                  <a:cubicBezTo>
                    <a:pt x="6522" y="2"/>
                    <a:pt x="6440" y="1"/>
                    <a:pt x="63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" name="Google Shape;1538;p41">
              <a:extLst>
                <a:ext uri="{FF2B5EF4-FFF2-40B4-BE49-F238E27FC236}">
                  <a16:creationId xmlns:a16="http://schemas.microsoft.com/office/drawing/2014/main" id="{4C72570D-BA0A-4290-950E-89E0D9D48B28}"/>
                </a:ext>
              </a:extLst>
            </p:cNvPr>
            <p:cNvSpPr/>
            <p:nvPr/>
          </p:nvSpPr>
          <p:spPr>
            <a:xfrm>
              <a:off x="509538" y="4076363"/>
              <a:ext cx="150079" cy="175562"/>
            </a:xfrm>
            <a:custGeom>
              <a:avLst/>
              <a:gdLst/>
              <a:ahLst/>
              <a:cxnLst/>
              <a:rect l="l" t="t" r="r" b="b"/>
              <a:pathLst>
                <a:path w="3771" h="4471" extrusionOk="0">
                  <a:moveTo>
                    <a:pt x="1902" y="1068"/>
                  </a:moveTo>
                  <a:cubicBezTo>
                    <a:pt x="2302" y="1068"/>
                    <a:pt x="2669" y="1402"/>
                    <a:pt x="2669" y="1836"/>
                  </a:cubicBezTo>
                  <a:cubicBezTo>
                    <a:pt x="2669" y="2269"/>
                    <a:pt x="2302" y="2603"/>
                    <a:pt x="1902" y="2603"/>
                  </a:cubicBezTo>
                  <a:cubicBezTo>
                    <a:pt x="1469" y="2603"/>
                    <a:pt x="1102" y="2269"/>
                    <a:pt x="1102" y="1836"/>
                  </a:cubicBezTo>
                  <a:cubicBezTo>
                    <a:pt x="1102" y="1435"/>
                    <a:pt x="1469" y="1068"/>
                    <a:pt x="1902" y="1068"/>
                  </a:cubicBezTo>
                  <a:close/>
                  <a:moveTo>
                    <a:pt x="1802" y="1"/>
                  </a:moveTo>
                  <a:cubicBezTo>
                    <a:pt x="868" y="34"/>
                    <a:pt x="101" y="802"/>
                    <a:pt x="34" y="1736"/>
                  </a:cubicBezTo>
                  <a:cubicBezTo>
                    <a:pt x="1" y="2336"/>
                    <a:pt x="301" y="2736"/>
                    <a:pt x="668" y="3237"/>
                  </a:cubicBezTo>
                  <a:cubicBezTo>
                    <a:pt x="835" y="3470"/>
                    <a:pt x="1502" y="4204"/>
                    <a:pt x="1669" y="4371"/>
                  </a:cubicBezTo>
                  <a:cubicBezTo>
                    <a:pt x="1735" y="4437"/>
                    <a:pt x="1802" y="4471"/>
                    <a:pt x="1902" y="4471"/>
                  </a:cubicBezTo>
                  <a:cubicBezTo>
                    <a:pt x="1969" y="4471"/>
                    <a:pt x="2036" y="4437"/>
                    <a:pt x="2102" y="4371"/>
                  </a:cubicBezTo>
                  <a:cubicBezTo>
                    <a:pt x="2269" y="4204"/>
                    <a:pt x="2936" y="3470"/>
                    <a:pt x="3103" y="3237"/>
                  </a:cubicBezTo>
                  <a:cubicBezTo>
                    <a:pt x="3470" y="2736"/>
                    <a:pt x="3770" y="2336"/>
                    <a:pt x="3737" y="1736"/>
                  </a:cubicBezTo>
                  <a:cubicBezTo>
                    <a:pt x="3670" y="802"/>
                    <a:pt x="2903" y="34"/>
                    <a:pt x="196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19F2434-AF26-4BAC-9A0B-B1EF189C7EC6}"/>
              </a:ext>
            </a:extLst>
          </p:cNvPr>
          <p:cNvGrpSpPr/>
          <p:nvPr/>
        </p:nvGrpSpPr>
        <p:grpSpPr>
          <a:xfrm>
            <a:off x="946144" y="3532854"/>
            <a:ext cx="188777" cy="210751"/>
            <a:chOff x="440739" y="3997988"/>
            <a:chExt cx="281461" cy="314224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09" name="Google Shape;1539;p41">
              <a:extLst>
                <a:ext uri="{FF2B5EF4-FFF2-40B4-BE49-F238E27FC236}">
                  <a16:creationId xmlns:a16="http://schemas.microsoft.com/office/drawing/2014/main" id="{6A7081AF-D376-4BF5-974C-250FC1E39A41}"/>
                </a:ext>
              </a:extLst>
            </p:cNvPr>
            <p:cNvSpPr/>
            <p:nvPr/>
          </p:nvSpPr>
          <p:spPr>
            <a:xfrm>
              <a:off x="440739" y="3997988"/>
              <a:ext cx="281461" cy="314224"/>
            </a:xfrm>
            <a:custGeom>
              <a:avLst/>
              <a:gdLst/>
              <a:ahLst/>
              <a:cxnLst/>
              <a:rect l="l" t="t" r="r" b="b"/>
              <a:pathLst>
                <a:path w="12710" h="12456" extrusionOk="0">
                  <a:moveTo>
                    <a:pt x="6358" y="1"/>
                  </a:moveTo>
                  <a:cubicBezTo>
                    <a:pt x="3031" y="1"/>
                    <a:pt x="264" y="2623"/>
                    <a:pt x="133" y="5977"/>
                  </a:cubicBezTo>
                  <a:cubicBezTo>
                    <a:pt x="0" y="9412"/>
                    <a:pt x="2669" y="12315"/>
                    <a:pt x="6104" y="12448"/>
                  </a:cubicBezTo>
                  <a:cubicBezTo>
                    <a:pt x="6207" y="12453"/>
                    <a:pt x="6308" y="12455"/>
                    <a:pt x="6409" y="12455"/>
                  </a:cubicBezTo>
                  <a:cubicBezTo>
                    <a:pt x="9710" y="12455"/>
                    <a:pt x="12446" y="9843"/>
                    <a:pt x="12576" y="6477"/>
                  </a:cubicBezTo>
                  <a:cubicBezTo>
                    <a:pt x="12709" y="3041"/>
                    <a:pt x="10041" y="139"/>
                    <a:pt x="6605" y="6"/>
                  </a:cubicBezTo>
                  <a:cubicBezTo>
                    <a:pt x="6522" y="2"/>
                    <a:pt x="6440" y="1"/>
                    <a:pt x="63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1538;p41">
              <a:extLst>
                <a:ext uri="{FF2B5EF4-FFF2-40B4-BE49-F238E27FC236}">
                  <a16:creationId xmlns:a16="http://schemas.microsoft.com/office/drawing/2014/main" id="{1499C113-8DCE-4B76-B911-536613687A0B}"/>
                </a:ext>
              </a:extLst>
            </p:cNvPr>
            <p:cNvSpPr/>
            <p:nvPr/>
          </p:nvSpPr>
          <p:spPr>
            <a:xfrm>
              <a:off x="509538" y="4076363"/>
              <a:ext cx="150079" cy="175562"/>
            </a:xfrm>
            <a:custGeom>
              <a:avLst/>
              <a:gdLst/>
              <a:ahLst/>
              <a:cxnLst/>
              <a:rect l="l" t="t" r="r" b="b"/>
              <a:pathLst>
                <a:path w="3771" h="4471" extrusionOk="0">
                  <a:moveTo>
                    <a:pt x="1902" y="1068"/>
                  </a:moveTo>
                  <a:cubicBezTo>
                    <a:pt x="2302" y="1068"/>
                    <a:pt x="2669" y="1402"/>
                    <a:pt x="2669" y="1836"/>
                  </a:cubicBezTo>
                  <a:cubicBezTo>
                    <a:pt x="2669" y="2269"/>
                    <a:pt x="2302" y="2603"/>
                    <a:pt x="1902" y="2603"/>
                  </a:cubicBezTo>
                  <a:cubicBezTo>
                    <a:pt x="1469" y="2603"/>
                    <a:pt x="1102" y="2269"/>
                    <a:pt x="1102" y="1836"/>
                  </a:cubicBezTo>
                  <a:cubicBezTo>
                    <a:pt x="1102" y="1435"/>
                    <a:pt x="1469" y="1068"/>
                    <a:pt x="1902" y="1068"/>
                  </a:cubicBezTo>
                  <a:close/>
                  <a:moveTo>
                    <a:pt x="1802" y="1"/>
                  </a:moveTo>
                  <a:cubicBezTo>
                    <a:pt x="868" y="34"/>
                    <a:pt x="101" y="802"/>
                    <a:pt x="34" y="1736"/>
                  </a:cubicBezTo>
                  <a:cubicBezTo>
                    <a:pt x="1" y="2336"/>
                    <a:pt x="301" y="2736"/>
                    <a:pt x="668" y="3237"/>
                  </a:cubicBezTo>
                  <a:cubicBezTo>
                    <a:pt x="835" y="3470"/>
                    <a:pt x="1502" y="4204"/>
                    <a:pt x="1669" y="4371"/>
                  </a:cubicBezTo>
                  <a:cubicBezTo>
                    <a:pt x="1735" y="4437"/>
                    <a:pt x="1802" y="4471"/>
                    <a:pt x="1902" y="4471"/>
                  </a:cubicBezTo>
                  <a:cubicBezTo>
                    <a:pt x="1969" y="4471"/>
                    <a:pt x="2036" y="4437"/>
                    <a:pt x="2102" y="4371"/>
                  </a:cubicBezTo>
                  <a:cubicBezTo>
                    <a:pt x="2269" y="4204"/>
                    <a:pt x="2936" y="3470"/>
                    <a:pt x="3103" y="3237"/>
                  </a:cubicBezTo>
                  <a:cubicBezTo>
                    <a:pt x="3470" y="2736"/>
                    <a:pt x="3770" y="2336"/>
                    <a:pt x="3737" y="1736"/>
                  </a:cubicBezTo>
                  <a:cubicBezTo>
                    <a:pt x="3670" y="802"/>
                    <a:pt x="2903" y="34"/>
                    <a:pt x="196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4B3EF79A-1AC0-4116-98CE-5EAD3DB6D39A}"/>
              </a:ext>
            </a:extLst>
          </p:cNvPr>
          <p:cNvGrpSpPr/>
          <p:nvPr/>
        </p:nvGrpSpPr>
        <p:grpSpPr>
          <a:xfrm>
            <a:off x="945425" y="4113254"/>
            <a:ext cx="188777" cy="210751"/>
            <a:chOff x="440739" y="3997988"/>
            <a:chExt cx="281461" cy="314224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12" name="Google Shape;1539;p41">
              <a:extLst>
                <a:ext uri="{FF2B5EF4-FFF2-40B4-BE49-F238E27FC236}">
                  <a16:creationId xmlns:a16="http://schemas.microsoft.com/office/drawing/2014/main" id="{4A42B291-91F0-40B3-AA44-EBAAA2B7C774}"/>
                </a:ext>
              </a:extLst>
            </p:cNvPr>
            <p:cNvSpPr/>
            <p:nvPr/>
          </p:nvSpPr>
          <p:spPr>
            <a:xfrm>
              <a:off x="440739" y="3997988"/>
              <a:ext cx="281461" cy="314224"/>
            </a:xfrm>
            <a:custGeom>
              <a:avLst/>
              <a:gdLst/>
              <a:ahLst/>
              <a:cxnLst/>
              <a:rect l="l" t="t" r="r" b="b"/>
              <a:pathLst>
                <a:path w="12710" h="12456" extrusionOk="0">
                  <a:moveTo>
                    <a:pt x="6358" y="1"/>
                  </a:moveTo>
                  <a:cubicBezTo>
                    <a:pt x="3031" y="1"/>
                    <a:pt x="264" y="2623"/>
                    <a:pt x="133" y="5977"/>
                  </a:cubicBezTo>
                  <a:cubicBezTo>
                    <a:pt x="0" y="9412"/>
                    <a:pt x="2669" y="12315"/>
                    <a:pt x="6104" y="12448"/>
                  </a:cubicBezTo>
                  <a:cubicBezTo>
                    <a:pt x="6207" y="12453"/>
                    <a:pt x="6308" y="12455"/>
                    <a:pt x="6409" y="12455"/>
                  </a:cubicBezTo>
                  <a:cubicBezTo>
                    <a:pt x="9710" y="12455"/>
                    <a:pt x="12446" y="9843"/>
                    <a:pt x="12576" y="6477"/>
                  </a:cubicBezTo>
                  <a:cubicBezTo>
                    <a:pt x="12709" y="3041"/>
                    <a:pt x="10041" y="139"/>
                    <a:pt x="6605" y="6"/>
                  </a:cubicBezTo>
                  <a:cubicBezTo>
                    <a:pt x="6522" y="2"/>
                    <a:pt x="6440" y="1"/>
                    <a:pt x="63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1538;p41">
              <a:extLst>
                <a:ext uri="{FF2B5EF4-FFF2-40B4-BE49-F238E27FC236}">
                  <a16:creationId xmlns:a16="http://schemas.microsoft.com/office/drawing/2014/main" id="{3CC72696-D1FD-4BC8-8900-5C2DC777EB4A}"/>
                </a:ext>
              </a:extLst>
            </p:cNvPr>
            <p:cNvSpPr/>
            <p:nvPr/>
          </p:nvSpPr>
          <p:spPr>
            <a:xfrm>
              <a:off x="509538" y="4076363"/>
              <a:ext cx="150079" cy="175562"/>
            </a:xfrm>
            <a:custGeom>
              <a:avLst/>
              <a:gdLst/>
              <a:ahLst/>
              <a:cxnLst/>
              <a:rect l="l" t="t" r="r" b="b"/>
              <a:pathLst>
                <a:path w="3771" h="4471" extrusionOk="0">
                  <a:moveTo>
                    <a:pt x="1902" y="1068"/>
                  </a:moveTo>
                  <a:cubicBezTo>
                    <a:pt x="2302" y="1068"/>
                    <a:pt x="2669" y="1402"/>
                    <a:pt x="2669" y="1836"/>
                  </a:cubicBezTo>
                  <a:cubicBezTo>
                    <a:pt x="2669" y="2269"/>
                    <a:pt x="2302" y="2603"/>
                    <a:pt x="1902" y="2603"/>
                  </a:cubicBezTo>
                  <a:cubicBezTo>
                    <a:pt x="1469" y="2603"/>
                    <a:pt x="1102" y="2269"/>
                    <a:pt x="1102" y="1836"/>
                  </a:cubicBezTo>
                  <a:cubicBezTo>
                    <a:pt x="1102" y="1435"/>
                    <a:pt x="1469" y="1068"/>
                    <a:pt x="1902" y="1068"/>
                  </a:cubicBezTo>
                  <a:close/>
                  <a:moveTo>
                    <a:pt x="1802" y="1"/>
                  </a:moveTo>
                  <a:cubicBezTo>
                    <a:pt x="868" y="34"/>
                    <a:pt x="101" y="802"/>
                    <a:pt x="34" y="1736"/>
                  </a:cubicBezTo>
                  <a:cubicBezTo>
                    <a:pt x="1" y="2336"/>
                    <a:pt x="301" y="2736"/>
                    <a:pt x="668" y="3237"/>
                  </a:cubicBezTo>
                  <a:cubicBezTo>
                    <a:pt x="835" y="3470"/>
                    <a:pt x="1502" y="4204"/>
                    <a:pt x="1669" y="4371"/>
                  </a:cubicBezTo>
                  <a:cubicBezTo>
                    <a:pt x="1735" y="4437"/>
                    <a:pt x="1802" y="4471"/>
                    <a:pt x="1902" y="4471"/>
                  </a:cubicBezTo>
                  <a:cubicBezTo>
                    <a:pt x="1969" y="4471"/>
                    <a:pt x="2036" y="4437"/>
                    <a:pt x="2102" y="4371"/>
                  </a:cubicBezTo>
                  <a:cubicBezTo>
                    <a:pt x="2269" y="4204"/>
                    <a:pt x="2936" y="3470"/>
                    <a:pt x="3103" y="3237"/>
                  </a:cubicBezTo>
                  <a:cubicBezTo>
                    <a:pt x="3470" y="2736"/>
                    <a:pt x="3770" y="2336"/>
                    <a:pt x="3737" y="1736"/>
                  </a:cubicBezTo>
                  <a:cubicBezTo>
                    <a:pt x="3670" y="802"/>
                    <a:pt x="2903" y="34"/>
                    <a:pt x="196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4" name="Google Shape;1554;p41">
            <a:extLst>
              <a:ext uri="{FF2B5EF4-FFF2-40B4-BE49-F238E27FC236}">
                <a16:creationId xmlns:a16="http://schemas.microsoft.com/office/drawing/2014/main" id="{1D7A38CB-1253-427C-88A6-B47E6430A081}"/>
              </a:ext>
            </a:extLst>
          </p:cNvPr>
          <p:cNvSpPr txBox="1"/>
          <p:nvPr/>
        </p:nvSpPr>
        <p:spPr>
          <a:xfrm>
            <a:off x="1109249" y="4379476"/>
            <a:ext cx="1677900" cy="2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dirty="0">
                <a:latin typeface="Josefin Slab"/>
                <a:ea typeface="Josefin Slab"/>
                <a:cs typeface="Josefin Slab"/>
                <a:sym typeface="Josefin Slab"/>
              </a:rPr>
              <a:t>West 49</a:t>
            </a:r>
            <a:endParaRPr sz="1100" dirty="0">
              <a:latin typeface="Josefin Slab"/>
              <a:ea typeface="Josefin Slab"/>
              <a:cs typeface="Josefin Slab"/>
              <a:sym typeface="Josefin Slab"/>
            </a:endParaRP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5E3FAE51-7358-4A28-BBB1-5BE1F939FFF6}"/>
              </a:ext>
            </a:extLst>
          </p:cNvPr>
          <p:cNvGrpSpPr/>
          <p:nvPr/>
        </p:nvGrpSpPr>
        <p:grpSpPr>
          <a:xfrm>
            <a:off x="945425" y="4390951"/>
            <a:ext cx="188777" cy="210751"/>
            <a:chOff x="440739" y="3997988"/>
            <a:chExt cx="281461" cy="314224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16" name="Google Shape;1539;p41">
              <a:extLst>
                <a:ext uri="{FF2B5EF4-FFF2-40B4-BE49-F238E27FC236}">
                  <a16:creationId xmlns:a16="http://schemas.microsoft.com/office/drawing/2014/main" id="{B745854D-A418-4863-94B5-3746B0FE313B}"/>
                </a:ext>
              </a:extLst>
            </p:cNvPr>
            <p:cNvSpPr/>
            <p:nvPr/>
          </p:nvSpPr>
          <p:spPr>
            <a:xfrm>
              <a:off x="440739" y="3997988"/>
              <a:ext cx="281461" cy="314224"/>
            </a:xfrm>
            <a:custGeom>
              <a:avLst/>
              <a:gdLst/>
              <a:ahLst/>
              <a:cxnLst/>
              <a:rect l="l" t="t" r="r" b="b"/>
              <a:pathLst>
                <a:path w="12710" h="12456" extrusionOk="0">
                  <a:moveTo>
                    <a:pt x="6358" y="1"/>
                  </a:moveTo>
                  <a:cubicBezTo>
                    <a:pt x="3031" y="1"/>
                    <a:pt x="264" y="2623"/>
                    <a:pt x="133" y="5977"/>
                  </a:cubicBezTo>
                  <a:cubicBezTo>
                    <a:pt x="0" y="9412"/>
                    <a:pt x="2669" y="12315"/>
                    <a:pt x="6104" y="12448"/>
                  </a:cubicBezTo>
                  <a:cubicBezTo>
                    <a:pt x="6207" y="12453"/>
                    <a:pt x="6308" y="12455"/>
                    <a:pt x="6409" y="12455"/>
                  </a:cubicBezTo>
                  <a:cubicBezTo>
                    <a:pt x="9710" y="12455"/>
                    <a:pt x="12446" y="9843"/>
                    <a:pt x="12576" y="6477"/>
                  </a:cubicBezTo>
                  <a:cubicBezTo>
                    <a:pt x="12709" y="3041"/>
                    <a:pt x="10041" y="139"/>
                    <a:pt x="6605" y="6"/>
                  </a:cubicBezTo>
                  <a:cubicBezTo>
                    <a:pt x="6522" y="2"/>
                    <a:pt x="6440" y="1"/>
                    <a:pt x="63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" name="Google Shape;1538;p41">
              <a:extLst>
                <a:ext uri="{FF2B5EF4-FFF2-40B4-BE49-F238E27FC236}">
                  <a16:creationId xmlns:a16="http://schemas.microsoft.com/office/drawing/2014/main" id="{365500DA-9285-4C56-A69D-759AD070CD59}"/>
                </a:ext>
              </a:extLst>
            </p:cNvPr>
            <p:cNvSpPr/>
            <p:nvPr/>
          </p:nvSpPr>
          <p:spPr>
            <a:xfrm>
              <a:off x="509538" y="4076363"/>
              <a:ext cx="150079" cy="175562"/>
            </a:xfrm>
            <a:custGeom>
              <a:avLst/>
              <a:gdLst/>
              <a:ahLst/>
              <a:cxnLst/>
              <a:rect l="l" t="t" r="r" b="b"/>
              <a:pathLst>
                <a:path w="3771" h="4471" extrusionOk="0">
                  <a:moveTo>
                    <a:pt x="1902" y="1068"/>
                  </a:moveTo>
                  <a:cubicBezTo>
                    <a:pt x="2302" y="1068"/>
                    <a:pt x="2669" y="1402"/>
                    <a:pt x="2669" y="1836"/>
                  </a:cubicBezTo>
                  <a:cubicBezTo>
                    <a:pt x="2669" y="2269"/>
                    <a:pt x="2302" y="2603"/>
                    <a:pt x="1902" y="2603"/>
                  </a:cubicBezTo>
                  <a:cubicBezTo>
                    <a:pt x="1469" y="2603"/>
                    <a:pt x="1102" y="2269"/>
                    <a:pt x="1102" y="1836"/>
                  </a:cubicBezTo>
                  <a:cubicBezTo>
                    <a:pt x="1102" y="1435"/>
                    <a:pt x="1469" y="1068"/>
                    <a:pt x="1902" y="1068"/>
                  </a:cubicBezTo>
                  <a:close/>
                  <a:moveTo>
                    <a:pt x="1802" y="1"/>
                  </a:moveTo>
                  <a:cubicBezTo>
                    <a:pt x="868" y="34"/>
                    <a:pt x="101" y="802"/>
                    <a:pt x="34" y="1736"/>
                  </a:cubicBezTo>
                  <a:cubicBezTo>
                    <a:pt x="1" y="2336"/>
                    <a:pt x="301" y="2736"/>
                    <a:pt x="668" y="3237"/>
                  </a:cubicBezTo>
                  <a:cubicBezTo>
                    <a:pt x="835" y="3470"/>
                    <a:pt x="1502" y="4204"/>
                    <a:pt x="1669" y="4371"/>
                  </a:cubicBezTo>
                  <a:cubicBezTo>
                    <a:pt x="1735" y="4437"/>
                    <a:pt x="1802" y="4471"/>
                    <a:pt x="1902" y="4471"/>
                  </a:cubicBezTo>
                  <a:cubicBezTo>
                    <a:pt x="1969" y="4471"/>
                    <a:pt x="2036" y="4437"/>
                    <a:pt x="2102" y="4371"/>
                  </a:cubicBezTo>
                  <a:cubicBezTo>
                    <a:pt x="2269" y="4204"/>
                    <a:pt x="2936" y="3470"/>
                    <a:pt x="3103" y="3237"/>
                  </a:cubicBezTo>
                  <a:cubicBezTo>
                    <a:pt x="3470" y="2736"/>
                    <a:pt x="3770" y="2336"/>
                    <a:pt x="3737" y="1736"/>
                  </a:cubicBezTo>
                  <a:cubicBezTo>
                    <a:pt x="3670" y="802"/>
                    <a:pt x="2903" y="34"/>
                    <a:pt x="196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32FE71F2-81F4-4333-9D02-5FCB3F9DACB1}"/>
              </a:ext>
            </a:extLst>
          </p:cNvPr>
          <p:cNvGrpSpPr/>
          <p:nvPr/>
        </p:nvGrpSpPr>
        <p:grpSpPr>
          <a:xfrm>
            <a:off x="7995700" y="1210589"/>
            <a:ext cx="326371" cy="344467"/>
            <a:chOff x="7874286" y="1717749"/>
            <a:chExt cx="326371" cy="344467"/>
          </a:xfrm>
        </p:grpSpPr>
        <p:sp>
          <p:nvSpPr>
            <p:cNvPr id="122" name="Google Shape;1569;p41">
              <a:extLst>
                <a:ext uri="{FF2B5EF4-FFF2-40B4-BE49-F238E27FC236}">
                  <a16:creationId xmlns:a16="http://schemas.microsoft.com/office/drawing/2014/main" id="{329FC7A7-E898-41FF-A299-E5FA411E8676}"/>
                </a:ext>
              </a:extLst>
            </p:cNvPr>
            <p:cNvSpPr/>
            <p:nvPr/>
          </p:nvSpPr>
          <p:spPr>
            <a:xfrm>
              <a:off x="7874286" y="1762356"/>
              <a:ext cx="326371" cy="299860"/>
            </a:xfrm>
            <a:custGeom>
              <a:avLst/>
              <a:gdLst/>
              <a:ahLst/>
              <a:cxnLst/>
              <a:rect l="l" t="t" r="r" b="b"/>
              <a:pathLst>
                <a:path w="8140" h="7668" extrusionOk="0">
                  <a:moveTo>
                    <a:pt x="4059" y="0"/>
                  </a:moveTo>
                  <a:cubicBezTo>
                    <a:pt x="2179" y="0"/>
                    <a:pt x="513" y="1428"/>
                    <a:pt x="267" y="3367"/>
                  </a:cubicBezTo>
                  <a:cubicBezTo>
                    <a:pt x="0" y="5435"/>
                    <a:pt x="1501" y="7370"/>
                    <a:pt x="3603" y="7636"/>
                  </a:cubicBezTo>
                  <a:cubicBezTo>
                    <a:pt x="3766" y="7657"/>
                    <a:pt x="3927" y="7667"/>
                    <a:pt x="4087" y="7667"/>
                  </a:cubicBezTo>
                  <a:cubicBezTo>
                    <a:pt x="5989" y="7667"/>
                    <a:pt x="7626" y="6239"/>
                    <a:pt x="7873" y="4301"/>
                  </a:cubicBezTo>
                  <a:cubicBezTo>
                    <a:pt x="8139" y="2233"/>
                    <a:pt x="6638" y="298"/>
                    <a:pt x="4537" y="31"/>
                  </a:cubicBezTo>
                  <a:cubicBezTo>
                    <a:pt x="4377" y="10"/>
                    <a:pt x="4217" y="0"/>
                    <a:pt x="40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" name="Google Shape;1571;p41">
              <a:extLst>
                <a:ext uri="{FF2B5EF4-FFF2-40B4-BE49-F238E27FC236}">
                  <a16:creationId xmlns:a16="http://schemas.microsoft.com/office/drawing/2014/main" id="{0C77EC8A-A12E-4188-A3BF-9C302BCF3F47}"/>
                </a:ext>
              </a:extLst>
            </p:cNvPr>
            <p:cNvSpPr txBox="1"/>
            <p:nvPr/>
          </p:nvSpPr>
          <p:spPr>
            <a:xfrm>
              <a:off x="7883257" y="1717749"/>
              <a:ext cx="308427" cy="3386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dirty="0">
                  <a:solidFill>
                    <a:schemeClr val="lt1"/>
                  </a:solidFill>
                  <a:latin typeface="Fira Sans Condensed Medium"/>
                  <a:ea typeface="Fira Sans Condensed Medium"/>
                  <a:cs typeface="Fira Sans Condensed Medium"/>
                  <a:sym typeface="Fira Sans Condensed Medium"/>
                </a:rPr>
                <a:t>1</a:t>
              </a:r>
              <a:endParaRPr dirty="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AAF526A9-2E9C-4DE5-B739-8CA0A45D79BD}"/>
              </a:ext>
            </a:extLst>
          </p:cNvPr>
          <p:cNvGrpSpPr/>
          <p:nvPr/>
        </p:nvGrpSpPr>
        <p:grpSpPr>
          <a:xfrm>
            <a:off x="7995700" y="2275428"/>
            <a:ext cx="326371" cy="344467"/>
            <a:chOff x="7874286" y="1717749"/>
            <a:chExt cx="326371" cy="344467"/>
          </a:xfrm>
        </p:grpSpPr>
        <p:sp>
          <p:nvSpPr>
            <p:cNvPr id="125" name="Google Shape;1569;p41">
              <a:extLst>
                <a:ext uri="{FF2B5EF4-FFF2-40B4-BE49-F238E27FC236}">
                  <a16:creationId xmlns:a16="http://schemas.microsoft.com/office/drawing/2014/main" id="{679D93CF-C3DC-49DB-A614-C26908909484}"/>
                </a:ext>
              </a:extLst>
            </p:cNvPr>
            <p:cNvSpPr/>
            <p:nvPr/>
          </p:nvSpPr>
          <p:spPr>
            <a:xfrm>
              <a:off x="7874286" y="1762356"/>
              <a:ext cx="326371" cy="299860"/>
            </a:xfrm>
            <a:custGeom>
              <a:avLst/>
              <a:gdLst/>
              <a:ahLst/>
              <a:cxnLst/>
              <a:rect l="l" t="t" r="r" b="b"/>
              <a:pathLst>
                <a:path w="8140" h="7668" extrusionOk="0">
                  <a:moveTo>
                    <a:pt x="4059" y="0"/>
                  </a:moveTo>
                  <a:cubicBezTo>
                    <a:pt x="2179" y="0"/>
                    <a:pt x="513" y="1428"/>
                    <a:pt x="267" y="3367"/>
                  </a:cubicBezTo>
                  <a:cubicBezTo>
                    <a:pt x="0" y="5435"/>
                    <a:pt x="1501" y="7370"/>
                    <a:pt x="3603" y="7636"/>
                  </a:cubicBezTo>
                  <a:cubicBezTo>
                    <a:pt x="3766" y="7657"/>
                    <a:pt x="3927" y="7667"/>
                    <a:pt x="4087" y="7667"/>
                  </a:cubicBezTo>
                  <a:cubicBezTo>
                    <a:pt x="5989" y="7667"/>
                    <a:pt x="7626" y="6239"/>
                    <a:pt x="7873" y="4301"/>
                  </a:cubicBezTo>
                  <a:cubicBezTo>
                    <a:pt x="8139" y="2233"/>
                    <a:pt x="6638" y="298"/>
                    <a:pt x="4537" y="31"/>
                  </a:cubicBezTo>
                  <a:cubicBezTo>
                    <a:pt x="4377" y="10"/>
                    <a:pt x="4217" y="0"/>
                    <a:pt x="40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" name="Google Shape;1571;p41">
              <a:extLst>
                <a:ext uri="{FF2B5EF4-FFF2-40B4-BE49-F238E27FC236}">
                  <a16:creationId xmlns:a16="http://schemas.microsoft.com/office/drawing/2014/main" id="{66853BE4-CB5F-40FF-A648-39734BF9658A}"/>
                </a:ext>
              </a:extLst>
            </p:cNvPr>
            <p:cNvSpPr txBox="1"/>
            <p:nvPr/>
          </p:nvSpPr>
          <p:spPr>
            <a:xfrm>
              <a:off x="7883257" y="1717749"/>
              <a:ext cx="308427" cy="3386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dirty="0">
                  <a:solidFill>
                    <a:schemeClr val="lt1"/>
                  </a:solidFill>
                  <a:latin typeface="Fira Sans Condensed Medium"/>
                  <a:ea typeface="Fira Sans Condensed Medium"/>
                  <a:cs typeface="Fira Sans Condensed Medium"/>
                  <a:sym typeface="Fira Sans Condensed Medium"/>
                </a:rPr>
                <a:t>3</a:t>
              </a:r>
              <a:endParaRPr dirty="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9C8CD795-6CE8-425B-B91D-11B23C4936F4}"/>
              </a:ext>
            </a:extLst>
          </p:cNvPr>
          <p:cNvGrpSpPr/>
          <p:nvPr/>
        </p:nvGrpSpPr>
        <p:grpSpPr>
          <a:xfrm>
            <a:off x="7988521" y="2856124"/>
            <a:ext cx="326371" cy="344467"/>
            <a:chOff x="7874286" y="1717749"/>
            <a:chExt cx="326371" cy="344467"/>
          </a:xfrm>
        </p:grpSpPr>
        <p:sp>
          <p:nvSpPr>
            <p:cNvPr id="128" name="Google Shape;1569;p41">
              <a:extLst>
                <a:ext uri="{FF2B5EF4-FFF2-40B4-BE49-F238E27FC236}">
                  <a16:creationId xmlns:a16="http://schemas.microsoft.com/office/drawing/2014/main" id="{9FC431D7-8BA1-4531-A0F2-77E2175D678C}"/>
                </a:ext>
              </a:extLst>
            </p:cNvPr>
            <p:cNvSpPr/>
            <p:nvPr/>
          </p:nvSpPr>
          <p:spPr>
            <a:xfrm>
              <a:off x="7874286" y="1762356"/>
              <a:ext cx="326371" cy="299860"/>
            </a:xfrm>
            <a:custGeom>
              <a:avLst/>
              <a:gdLst/>
              <a:ahLst/>
              <a:cxnLst/>
              <a:rect l="l" t="t" r="r" b="b"/>
              <a:pathLst>
                <a:path w="8140" h="7668" extrusionOk="0">
                  <a:moveTo>
                    <a:pt x="4059" y="0"/>
                  </a:moveTo>
                  <a:cubicBezTo>
                    <a:pt x="2179" y="0"/>
                    <a:pt x="513" y="1428"/>
                    <a:pt x="267" y="3367"/>
                  </a:cubicBezTo>
                  <a:cubicBezTo>
                    <a:pt x="0" y="5435"/>
                    <a:pt x="1501" y="7370"/>
                    <a:pt x="3603" y="7636"/>
                  </a:cubicBezTo>
                  <a:cubicBezTo>
                    <a:pt x="3766" y="7657"/>
                    <a:pt x="3927" y="7667"/>
                    <a:pt x="4087" y="7667"/>
                  </a:cubicBezTo>
                  <a:cubicBezTo>
                    <a:pt x="5989" y="7667"/>
                    <a:pt x="7626" y="6239"/>
                    <a:pt x="7873" y="4301"/>
                  </a:cubicBezTo>
                  <a:cubicBezTo>
                    <a:pt x="8139" y="2233"/>
                    <a:pt x="6638" y="298"/>
                    <a:pt x="4537" y="31"/>
                  </a:cubicBezTo>
                  <a:cubicBezTo>
                    <a:pt x="4377" y="10"/>
                    <a:pt x="4217" y="0"/>
                    <a:pt x="40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" name="Google Shape;1571;p41">
              <a:extLst>
                <a:ext uri="{FF2B5EF4-FFF2-40B4-BE49-F238E27FC236}">
                  <a16:creationId xmlns:a16="http://schemas.microsoft.com/office/drawing/2014/main" id="{359FEEDE-4249-4718-9CF5-12BC3389A428}"/>
                </a:ext>
              </a:extLst>
            </p:cNvPr>
            <p:cNvSpPr txBox="1"/>
            <p:nvPr/>
          </p:nvSpPr>
          <p:spPr>
            <a:xfrm>
              <a:off x="7883257" y="1717749"/>
              <a:ext cx="308427" cy="3386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dirty="0">
                  <a:solidFill>
                    <a:schemeClr val="lt1"/>
                  </a:solidFill>
                  <a:latin typeface="Fira Sans Condensed Medium"/>
                  <a:ea typeface="Fira Sans Condensed Medium"/>
                  <a:cs typeface="Fira Sans Condensed Medium"/>
                  <a:sym typeface="Fira Sans Condensed Medium"/>
                </a:rPr>
                <a:t>4</a:t>
              </a:r>
              <a:endParaRPr dirty="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endParaRPr>
            </a:p>
          </p:txBody>
        </p:sp>
      </p:grpSp>
      <p:sp>
        <p:nvSpPr>
          <p:cNvPr id="130" name="Google Shape;1573;p41">
            <a:extLst>
              <a:ext uri="{FF2B5EF4-FFF2-40B4-BE49-F238E27FC236}">
                <a16:creationId xmlns:a16="http://schemas.microsoft.com/office/drawing/2014/main" id="{CDD520D1-7A09-4521-A823-624544A965D7}"/>
              </a:ext>
            </a:extLst>
          </p:cNvPr>
          <p:cNvSpPr txBox="1"/>
          <p:nvPr/>
        </p:nvSpPr>
        <p:spPr>
          <a:xfrm>
            <a:off x="5850895" y="3573807"/>
            <a:ext cx="2119096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100" dirty="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rPr>
              <a:t>Product Management</a:t>
            </a:r>
          </a:p>
          <a:p>
            <a:pPr marL="0" lvl="0" indent="0" algn="r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100" dirty="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rPr>
              <a:t>Grainger Canada</a:t>
            </a:r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370DDFBC-557D-4352-983C-D9DA4980B06F}"/>
              </a:ext>
            </a:extLst>
          </p:cNvPr>
          <p:cNvGrpSpPr/>
          <p:nvPr/>
        </p:nvGrpSpPr>
        <p:grpSpPr>
          <a:xfrm>
            <a:off x="7985386" y="3475287"/>
            <a:ext cx="326371" cy="344467"/>
            <a:chOff x="7874286" y="1717749"/>
            <a:chExt cx="326371" cy="344467"/>
          </a:xfrm>
        </p:grpSpPr>
        <p:sp>
          <p:nvSpPr>
            <p:cNvPr id="132" name="Google Shape;1569;p41">
              <a:extLst>
                <a:ext uri="{FF2B5EF4-FFF2-40B4-BE49-F238E27FC236}">
                  <a16:creationId xmlns:a16="http://schemas.microsoft.com/office/drawing/2014/main" id="{9A8DFA17-F9DE-4110-8DC7-3BAA532DFFE9}"/>
                </a:ext>
              </a:extLst>
            </p:cNvPr>
            <p:cNvSpPr/>
            <p:nvPr/>
          </p:nvSpPr>
          <p:spPr>
            <a:xfrm>
              <a:off x="7874286" y="1762356"/>
              <a:ext cx="326371" cy="299860"/>
            </a:xfrm>
            <a:custGeom>
              <a:avLst/>
              <a:gdLst/>
              <a:ahLst/>
              <a:cxnLst/>
              <a:rect l="l" t="t" r="r" b="b"/>
              <a:pathLst>
                <a:path w="8140" h="7668" extrusionOk="0">
                  <a:moveTo>
                    <a:pt x="4059" y="0"/>
                  </a:moveTo>
                  <a:cubicBezTo>
                    <a:pt x="2179" y="0"/>
                    <a:pt x="513" y="1428"/>
                    <a:pt x="267" y="3367"/>
                  </a:cubicBezTo>
                  <a:cubicBezTo>
                    <a:pt x="0" y="5435"/>
                    <a:pt x="1501" y="7370"/>
                    <a:pt x="3603" y="7636"/>
                  </a:cubicBezTo>
                  <a:cubicBezTo>
                    <a:pt x="3766" y="7657"/>
                    <a:pt x="3927" y="7667"/>
                    <a:pt x="4087" y="7667"/>
                  </a:cubicBezTo>
                  <a:cubicBezTo>
                    <a:pt x="5989" y="7667"/>
                    <a:pt x="7626" y="6239"/>
                    <a:pt x="7873" y="4301"/>
                  </a:cubicBezTo>
                  <a:cubicBezTo>
                    <a:pt x="8139" y="2233"/>
                    <a:pt x="6638" y="298"/>
                    <a:pt x="4537" y="31"/>
                  </a:cubicBezTo>
                  <a:cubicBezTo>
                    <a:pt x="4377" y="10"/>
                    <a:pt x="4217" y="0"/>
                    <a:pt x="40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" name="Google Shape;1571;p41">
              <a:extLst>
                <a:ext uri="{FF2B5EF4-FFF2-40B4-BE49-F238E27FC236}">
                  <a16:creationId xmlns:a16="http://schemas.microsoft.com/office/drawing/2014/main" id="{49ED0925-1615-4CFC-91BE-98C454AF9FBF}"/>
                </a:ext>
              </a:extLst>
            </p:cNvPr>
            <p:cNvSpPr txBox="1"/>
            <p:nvPr/>
          </p:nvSpPr>
          <p:spPr>
            <a:xfrm>
              <a:off x="7883257" y="1717749"/>
              <a:ext cx="308427" cy="3386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dirty="0">
                  <a:solidFill>
                    <a:schemeClr val="lt1"/>
                  </a:solidFill>
                  <a:latin typeface="Fira Sans Condensed Medium"/>
                  <a:ea typeface="Fira Sans Condensed Medium"/>
                  <a:cs typeface="Fira Sans Condensed Medium"/>
                  <a:sym typeface="Fira Sans Condensed Medium"/>
                </a:rPr>
                <a:t>5</a:t>
              </a:r>
              <a:endParaRPr dirty="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endParaRPr>
            </a:p>
          </p:txBody>
        </p:sp>
      </p:grpSp>
      <p:sp>
        <p:nvSpPr>
          <p:cNvPr id="139" name="Google Shape;1555;p41">
            <a:extLst>
              <a:ext uri="{FF2B5EF4-FFF2-40B4-BE49-F238E27FC236}">
                <a16:creationId xmlns:a16="http://schemas.microsoft.com/office/drawing/2014/main" id="{0AE2A202-AD45-4BE7-B5AA-96598E646B57}"/>
              </a:ext>
            </a:extLst>
          </p:cNvPr>
          <p:cNvSpPr txBox="1"/>
          <p:nvPr/>
        </p:nvSpPr>
        <p:spPr>
          <a:xfrm>
            <a:off x="3186511" y="3876214"/>
            <a:ext cx="1677900" cy="2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dirty="0">
                <a:latin typeface="Josefin Slab"/>
                <a:ea typeface="Josefin Slab"/>
                <a:cs typeface="Josefin Slab"/>
                <a:sym typeface="Josefin Slab"/>
              </a:rPr>
              <a:t>Entrepreneurship</a:t>
            </a:r>
            <a:endParaRPr sz="1000" dirty="0">
              <a:latin typeface="Josefin Slab"/>
              <a:ea typeface="Josefin Slab"/>
              <a:cs typeface="Josefin Slab"/>
              <a:sym typeface="Josefin Slab"/>
            </a:endParaRPr>
          </a:p>
        </p:txBody>
      </p:sp>
      <p:sp>
        <p:nvSpPr>
          <p:cNvPr id="140" name="Google Shape;1568;p41">
            <a:extLst>
              <a:ext uri="{FF2B5EF4-FFF2-40B4-BE49-F238E27FC236}">
                <a16:creationId xmlns:a16="http://schemas.microsoft.com/office/drawing/2014/main" id="{AEF5AD77-11A4-45BA-8E7C-13127D82196B}"/>
              </a:ext>
            </a:extLst>
          </p:cNvPr>
          <p:cNvSpPr/>
          <p:nvPr/>
        </p:nvSpPr>
        <p:spPr>
          <a:xfrm>
            <a:off x="4892896" y="3898884"/>
            <a:ext cx="219678" cy="206050"/>
          </a:xfrm>
          <a:custGeom>
            <a:avLst/>
            <a:gdLst/>
            <a:ahLst/>
            <a:cxnLst/>
            <a:rect l="l" t="t" r="r" b="b"/>
            <a:pathLst>
              <a:path w="8140" h="7635" extrusionOk="0">
                <a:moveTo>
                  <a:pt x="4059" y="0"/>
                </a:moveTo>
                <a:cubicBezTo>
                  <a:pt x="2179" y="0"/>
                  <a:pt x="513" y="1425"/>
                  <a:pt x="267" y="3333"/>
                </a:cubicBezTo>
                <a:cubicBezTo>
                  <a:pt x="0" y="5435"/>
                  <a:pt x="1501" y="7336"/>
                  <a:pt x="3603" y="7603"/>
                </a:cubicBezTo>
                <a:cubicBezTo>
                  <a:pt x="3766" y="7624"/>
                  <a:pt x="3928" y="7634"/>
                  <a:pt x="4089" y="7634"/>
                </a:cubicBezTo>
                <a:cubicBezTo>
                  <a:pt x="5966" y="7634"/>
                  <a:pt x="7627" y="6236"/>
                  <a:pt x="7873" y="4301"/>
                </a:cubicBezTo>
                <a:cubicBezTo>
                  <a:pt x="8139" y="2199"/>
                  <a:pt x="6638" y="298"/>
                  <a:pt x="4537" y="31"/>
                </a:cubicBezTo>
                <a:cubicBezTo>
                  <a:pt x="4377" y="10"/>
                  <a:pt x="4217" y="0"/>
                  <a:pt x="40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" name="Google Shape;1589;p41">
            <a:extLst>
              <a:ext uri="{FF2B5EF4-FFF2-40B4-BE49-F238E27FC236}">
                <a16:creationId xmlns:a16="http://schemas.microsoft.com/office/drawing/2014/main" id="{B9114C92-36C2-4801-B63F-3895A61512D2}"/>
              </a:ext>
            </a:extLst>
          </p:cNvPr>
          <p:cNvGrpSpPr/>
          <p:nvPr/>
        </p:nvGrpSpPr>
        <p:grpSpPr>
          <a:xfrm>
            <a:off x="4938829" y="3979340"/>
            <a:ext cx="86497" cy="72794"/>
            <a:chOff x="6450475" y="4393811"/>
            <a:chExt cx="105100" cy="88450"/>
          </a:xfrm>
        </p:grpSpPr>
        <p:sp>
          <p:nvSpPr>
            <p:cNvPr id="142" name="Google Shape;1591;p41">
              <a:extLst>
                <a:ext uri="{FF2B5EF4-FFF2-40B4-BE49-F238E27FC236}">
                  <a16:creationId xmlns:a16="http://schemas.microsoft.com/office/drawing/2014/main" id="{1022FD1D-2937-48B8-93BC-0426B0FDCC2F}"/>
                </a:ext>
              </a:extLst>
            </p:cNvPr>
            <p:cNvSpPr/>
            <p:nvPr/>
          </p:nvSpPr>
          <p:spPr>
            <a:xfrm>
              <a:off x="6450475" y="4437211"/>
              <a:ext cx="45875" cy="45050"/>
            </a:xfrm>
            <a:custGeom>
              <a:avLst/>
              <a:gdLst/>
              <a:ahLst/>
              <a:cxnLst/>
              <a:rect l="l" t="t" r="r" b="b"/>
              <a:pathLst>
                <a:path w="1835" h="1802" fill="none" extrusionOk="0">
                  <a:moveTo>
                    <a:pt x="1835" y="1"/>
                  </a:moveTo>
                  <a:cubicBezTo>
                    <a:pt x="1835" y="1"/>
                    <a:pt x="501" y="1001"/>
                    <a:pt x="0" y="1802"/>
                  </a:cubicBezTo>
                </a:path>
              </a:pathLst>
            </a:custGeom>
            <a:solidFill>
              <a:schemeClr val="lt1"/>
            </a:solidFill>
            <a:ln w="10850" cap="rnd" cmpd="sng">
              <a:solidFill>
                <a:schemeClr val="lt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592;p41">
              <a:extLst>
                <a:ext uri="{FF2B5EF4-FFF2-40B4-BE49-F238E27FC236}">
                  <a16:creationId xmlns:a16="http://schemas.microsoft.com/office/drawing/2014/main" id="{1843048E-D25E-4657-AC01-66BEE15247D8}"/>
                </a:ext>
              </a:extLst>
            </p:cNvPr>
            <p:cNvSpPr/>
            <p:nvPr/>
          </p:nvSpPr>
          <p:spPr>
            <a:xfrm>
              <a:off x="6504675" y="4393811"/>
              <a:ext cx="50900" cy="40100"/>
            </a:xfrm>
            <a:custGeom>
              <a:avLst/>
              <a:gdLst/>
              <a:ahLst/>
              <a:cxnLst/>
              <a:rect l="l" t="t" r="r" b="b"/>
              <a:pathLst>
                <a:path w="2036" h="1604" extrusionOk="0">
                  <a:moveTo>
                    <a:pt x="1816" y="1"/>
                  </a:moveTo>
                  <a:cubicBezTo>
                    <a:pt x="1777" y="1"/>
                    <a:pt x="1737" y="12"/>
                    <a:pt x="1702" y="35"/>
                  </a:cubicBezTo>
                  <a:cubicBezTo>
                    <a:pt x="1668" y="69"/>
                    <a:pt x="568" y="669"/>
                    <a:pt x="67" y="1270"/>
                  </a:cubicBezTo>
                  <a:cubicBezTo>
                    <a:pt x="0" y="1336"/>
                    <a:pt x="0" y="1470"/>
                    <a:pt x="67" y="1537"/>
                  </a:cubicBezTo>
                  <a:cubicBezTo>
                    <a:pt x="134" y="1570"/>
                    <a:pt x="167" y="1603"/>
                    <a:pt x="201" y="1603"/>
                  </a:cubicBezTo>
                  <a:cubicBezTo>
                    <a:pt x="267" y="1603"/>
                    <a:pt x="334" y="1570"/>
                    <a:pt x="367" y="1537"/>
                  </a:cubicBezTo>
                  <a:cubicBezTo>
                    <a:pt x="834" y="1003"/>
                    <a:pt x="1902" y="402"/>
                    <a:pt x="1902" y="402"/>
                  </a:cubicBezTo>
                  <a:cubicBezTo>
                    <a:pt x="2002" y="336"/>
                    <a:pt x="2035" y="202"/>
                    <a:pt x="2002" y="102"/>
                  </a:cubicBezTo>
                  <a:cubicBezTo>
                    <a:pt x="1959" y="38"/>
                    <a:pt x="1888" y="1"/>
                    <a:pt x="18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" name="Google Shape;1573;p41">
            <a:extLst>
              <a:ext uri="{FF2B5EF4-FFF2-40B4-BE49-F238E27FC236}">
                <a16:creationId xmlns:a16="http://schemas.microsoft.com/office/drawing/2014/main" id="{A7ACF4E3-44F1-4DDC-A4CA-28D4B23CE229}"/>
              </a:ext>
            </a:extLst>
          </p:cNvPr>
          <p:cNvSpPr txBox="1"/>
          <p:nvPr/>
        </p:nvSpPr>
        <p:spPr>
          <a:xfrm>
            <a:off x="5809078" y="4113075"/>
            <a:ext cx="2119096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100" dirty="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rPr>
              <a:t>Founder &amp; CEO</a:t>
            </a:r>
          </a:p>
          <a:p>
            <a:pPr marL="0" lvl="0" indent="0" algn="r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100" dirty="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rPr>
              <a:t>Wingmen Suits Inc.</a:t>
            </a:r>
          </a:p>
        </p:txBody>
      </p: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A8A33237-B89F-4E09-AC0C-88D47987806E}"/>
              </a:ext>
            </a:extLst>
          </p:cNvPr>
          <p:cNvGrpSpPr/>
          <p:nvPr/>
        </p:nvGrpSpPr>
        <p:grpSpPr>
          <a:xfrm>
            <a:off x="7976413" y="4048126"/>
            <a:ext cx="326371" cy="344467"/>
            <a:chOff x="7874286" y="1717749"/>
            <a:chExt cx="326371" cy="344467"/>
          </a:xfrm>
        </p:grpSpPr>
        <p:sp>
          <p:nvSpPr>
            <p:cNvPr id="146" name="Google Shape;1569;p41">
              <a:extLst>
                <a:ext uri="{FF2B5EF4-FFF2-40B4-BE49-F238E27FC236}">
                  <a16:creationId xmlns:a16="http://schemas.microsoft.com/office/drawing/2014/main" id="{CEDC59B3-88A7-4729-8525-71168A6CD8E8}"/>
                </a:ext>
              </a:extLst>
            </p:cNvPr>
            <p:cNvSpPr/>
            <p:nvPr/>
          </p:nvSpPr>
          <p:spPr>
            <a:xfrm>
              <a:off x="7874286" y="1762356"/>
              <a:ext cx="326371" cy="299860"/>
            </a:xfrm>
            <a:custGeom>
              <a:avLst/>
              <a:gdLst/>
              <a:ahLst/>
              <a:cxnLst/>
              <a:rect l="l" t="t" r="r" b="b"/>
              <a:pathLst>
                <a:path w="8140" h="7668" extrusionOk="0">
                  <a:moveTo>
                    <a:pt x="4059" y="0"/>
                  </a:moveTo>
                  <a:cubicBezTo>
                    <a:pt x="2179" y="0"/>
                    <a:pt x="513" y="1428"/>
                    <a:pt x="267" y="3367"/>
                  </a:cubicBezTo>
                  <a:cubicBezTo>
                    <a:pt x="0" y="5435"/>
                    <a:pt x="1501" y="7370"/>
                    <a:pt x="3603" y="7636"/>
                  </a:cubicBezTo>
                  <a:cubicBezTo>
                    <a:pt x="3766" y="7657"/>
                    <a:pt x="3927" y="7667"/>
                    <a:pt x="4087" y="7667"/>
                  </a:cubicBezTo>
                  <a:cubicBezTo>
                    <a:pt x="5989" y="7667"/>
                    <a:pt x="7626" y="6239"/>
                    <a:pt x="7873" y="4301"/>
                  </a:cubicBezTo>
                  <a:cubicBezTo>
                    <a:pt x="8139" y="2233"/>
                    <a:pt x="6638" y="298"/>
                    <a:pt x="4537" y="31"/>
                  </a:cubicBezTo>
                  <a:cubicBezTo>
                    <a:pt x="4377" y="10"/>
                    <a:pt x="4217" y="0"/>
                    <a:pt x="40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" name="Google Shape;1571;p41">
              <a:extLst>
                <a:ext uri="{FF2B5EF4-FFF2-40B4-BE49-F238E27FC236}">
                  <a16:creationId xmlns:a16="http://schemas.microsoft.com/office/drawing/2014/main" id="{DD158641-0D93-46D9-A6CE-3E470B4F50D7}"/>
                </a:ext>
              </a:extLst>
            </p:cNvPr>
            <p:cNvSpPr txBox="1"/>
            <p:nvPr/>
          </p:nvSpPr>
          <p:spPr>
            <a:xfrm>
              <a:off x="7883257" y="1717749"/>
              <a:ext cx="308427" cy="3386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dirty="0">
                  <a:solidFill>
                    <a:schemeClr val="lt1"/>
                  </a:solidFill>
                  <a:latin typeface="Fira Sans Condensed Medium"/>
                  <a:ea typeface="Fira Sans Condensed Medium"/>
                  <a:cs typeface="Fira Sans Condensed Medium"/>
                  <a:sym typeface="Fira Sans Condensed Medium"/>
                </a:rPr>
                <a:t>6</a:t>
              </a:r>
              <a:endParaRPr dirty="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endParaRPr>
            </a:p>
          </p:txBody>
        </p:sp>
      </p:grpSp>
      <p:sp>
        <p:nvSpPr>
          <p:cNvPr id="149" name="TextBox 148">
            <a:extLst>
              <a:ext uri="{FF2B5EF4-FFF2-40B4-BE49-F238E27FC236}">
                <a16:creationId xmlns:a16="http://schemas.microsoft.com/office/drawing/2014/main" id="{32038997-9280-4499-90B3-58BC43F3333F}"/>
              </a:ext>
            </a:extLst>
          </p:cNvPr>
          <p:cNvSpPr txBox="1"/>
          <p:nvPr/>
        </p:nvSpPr>
        <p:spPr>
          <a:xfrm>
            <a:off x="5711846" y="1980056"/>
            <a:ext cx="2287565" cy="671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r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sz="1400" dirty="0">
              <a:solidFill>
                <a:schemeClr val="dk1"/>
              </a:solidFill>
              <a:latin typeface="Josefin Slab"/>
              <a:ea typeface="Josefin Slab"/>
              <a:cs typeface="Josefin Slab"/>
              <a:sym typeface="Josefin Slab"/>
            </a:endParaRPr>
          </a:p>
          <a:p>
            <a:pPr marL="0" lvl="0" indent="0" algn="r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100" dirty="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rPr>
              <a:t>Divisional Merchandise Manager</a:t>
            </a:r>
          </a:p>
          <a:p>
            <a:pPr marL="0" lvl="0" indent="0" algn="r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100" dirty="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rPr>
              <a:t>Menswear, Sears Canada</a:t>
            </a:r>
            <a:endParaRPr lang="en-CA" sz="1100" dirty="0"/>
          </a:p>
        </p:txBody>
      </p:sp>
      <p:sp>
        <p:nvSpPr>
          <p:cNvPr id="14" name="Google Shape;11542;p67">
            <a:extLst>
              <a:ext uri="{FF2B5EF4-FFF2-40B4-BE49-F238E27FC236}">
                <a16:creationId xmlns:a16="http://schemas.microsoft.com/office/drawing/2014/main" id="{91F82EAF-9489-48AA-833A-C60DCA28D6DE}"/>
              </a:ext>
            </a:extLst>
          </p:cNvPr>
          <p:cNvSpPr/>
          <p:nvPr/>
        </p:nvSpPr>
        <p:spPr>
          <a:xfrm>
            <a:off x="4948346" y="3936390"/>
            <a:ext cx="121591" cy="130275"/>
          </a:xfrm>
          <a:custGeom>
            <a:avLst/>
            <a:gdLst/>
            <a:ahLst/>
            <a:cxnLst/>
            <a:rect l="l" t="t" r="r" b="b"/>
            <a:pathLst>
              <a:path w="4127" h="9894" extrusionOk="0">
                <a:moveTo>
                  <a:pt x="2048" y="1"/>
                </a:moveTo>
                <a:cubicBezTo>
                  <a:pt x="1859" y="1"/>
                  <a:pt x="1638" y="190"/>
                  <a:pt x="1638" y="379"/>
                </a:cubicBezTo>
                <a:lnTo>
                  <a:pt x="1638" y="851"/>
                </a:lnTo>
                <a:cubicBezTo>
                  <a:pt x="725" y="1040"/>
                  <a:pt x="0" y="1891"/>
                  <a:pt x="0" y="2868"/>
                </a:cubicBezTo>
                <a:cubicBezTo>
                  <a:pt x="0" y="3970"/>
                  <a:pt x="977" y="4632"/>
                  <a:pt x="1827" y="5262"/>
                </a:cubicBezTo>
                <a:cubicBezTo>
                  <a:pt x="2552" y="5829"/>
                  <a:pt x="3308" y="6333"/>
                  <a:pt x="3308" y="6995"/>
                </a:cubicBezTo>
                <a:cubicBezTo>
                  <a:pt x="3308" y="7656"/>
                  <a:pt x="2772" y="8255"/>
                  <a:pt x="2079" y="8255"/>
                </a:cubicBezTo>
                <a:cubicBezTo>
                  <a:pt x="1418" y="8255"/>
                  <a:pt x="851" y="7688"/>
                  <a:pt x="851" y="6995"/>
                </a:cubicBezTo>
                <a:cubicBezTo>
                  <a:pt x="851" y="6774"/>
                  <a:pt x="662" y="6617"/>
                  <a:pt x="441" y="6617"/>
                </a:cubicBezTo>
                <a:cubicBezTo>
                  <a:pt x="189" y="6617"/>
                  <a:pt x="32" y="6806"/>
                  <a:pt x="32" y="6995"/>
                </a:cubicBezTo>
                <a:cubicBezTo>
                  <a:pt x="32" y="7971"/>
                  <a:pt x="756" y="8854"/>
                  <a:pt x="1701" y="9011"/>
                </a:cubicBezTo>
                <a:lnTo>
                  <a:pt x="1701" y="9484"/>
                </a:lnTo>
                <a:cubicBezTo>
                  <a:pt x="1701" y="9704"/>
                  <a:pt x="1890" y="9893"/>
                  <a:pt x="2079" y="9893"/>
                </a:cubicBezTo>
                <a:cubicBezTo>
                  <a:pt x="2268" y="9893"/>
                  <a:pt x="2489" y="9704"/>
                  <a:pt x="2489" y="9484"/>
                </a:cubicBezTo>
                <a:lnTo>
                  <a:pt x="2489" y="9011"/>
                </a:lnTo>
                <a:cubicBezTo>
                  <a:pt x="3434" y="8791"/>
                  <a:pt x="4127" y="7971"/>
                  <a:pt x="4127" y="6995"/>
                </a:cubicBezTo>
                <a:cubicBezTo>
                  <a:pt x="4127" y="5892"/>
                  <a:pt x="3151" y="5231"/>
                  <a:pt x="2331" y="4600"/>
                </a:cubicBezTo>
                <a:cubicBezTo>
                  <a:pt x="1575" y="4033"/>
                  <a:pt x="819" y="3529"/>
                  <a:pt x="819" y="2868"/>
                </a:cubicBezTo>
                <a:cubicBezTo>
                  <a:pt x="788" y="2143"/>
                  <a:pt x="1386" y="1607"/>
                  <a:pt x="2048" y="1607"/>
                </a:cubicBezTo>
                <a:cubicBezTo>
                  <a:pt x="2709" y="1607"/>
                  <a:pt x="3277" y="2143"/>
                  <a:pt x="3277" y="2868"/>
                </a:cubicBezTo>
                <a:cubicBezTo>
                  <a:pt x="3277" y="3088"/>
                  <a:pt x="3466" y="3246"/>
                  <a:pt x="3686" y="3246"/>
                </a:cubicBezTo>
                <a:cubicBezTo>
                  <a:pt x="3938" y="3246"/>
                  <a:pt x="4096" y="3057"/>
                  <a:pt x="4096" y="2868"/>
                </a:cubicBezTo>
                <a:cubicBezTo>
                  <a:pt x="4096" y="1891"/>
                  <a:pt x="3371" y="1009"/>
                  <a:pt x="2426" y="851"/>
                </a:cubicBezTo>
                <a:lnTo>
                  <a:pt x="2426" y="379"/>
                </a:lnTo>
                <a:cubicBezTo>
                  <a:pt x="2426" y="158"/>
                  <a:pt x="2237" y="1"/>
                  <a:pt x="2048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1328;p66">
            <a:extLst>
              <a:ext uri="{FF2B5EF4-FFF2-40B4-BE49-F238E27FC236}">
                <a16:creationId xmlns:a16="http://schemas.microsoft.com/office/drawing/2014/main" id="{83B36698-F939-4C1C-8993-44609C63F1ED}"/>
              </a:ext>
            </a:extLst>
          </p:cNvPr>
          <p:cNvSpPr/>
          <p:nvPr/>
        </p:nvSpPr>
        <p:spPr>
          <a:xfrm>
            <a:off x="4919846" y="4470403"/>
            <a:ext cx="168875" cy="168609"/>
          </a:xfrm>
          <a:custGeom>
            <a:avLst/>
            <a:gdLst/>
            <a:ahLst/>
            <a:cxnLst/>
            <a:rect l="l" t="t" r="r" b="b"/>
            <a:pathLst>
              <a:path w="12729" h="12709" extrusionOk="0">
                <a:moveTo>
                  <a:pt x="7089" y="894"/>
                </a:moveTo>
                <a:lnTo>
                  <a:pt x="7089" y="894"/>
                </a:lnTo>
                <a:cubicBezTo>
                  <a:pt x="8160" y="989"/>
                  <a:pt x="9137" y="1461"/>
                  <a:pt x="9956" y="2186"/>
                </a:cubicBezTo>
                <a:lnTo>
                  <a:pt x="8192" y="3950"/>
                </a:lnTo>
                <a:cubicBezTo>
                  <a:pt x="7436" y="3099"/>
                  <a:pt x="7089" y="1934"/>
                  <a:pt x="7089" y="894"/>
                </a:cubicBezTo>
                <a:close/>
                <a:moveTo>
                  <a:pt x="10555" y="2721"/>
                </a:moveTo>
                <a:cubicBezTo>
                  <a:pt x="11248" y="3572"/>
                  <a:pt x="11689" y="4549"/>
                  <a:pt x="11847" y="5620"/>
                </a:cubicBezTo>
                <a:cubicBezTo>
                  <a:pt x="10775" y="5620"/>
                  <a:pt x="9673" y="5242"/>
                  <a:pt x="8791" y="4486"/>
                </a:cubicBezTo>
                <a:lnTo>
                  <a:pt x="10555" y="2721"/>
                </a:lnTo>
                <a:close/>
                <a:moveTo>
                  <a:pt x="6270" y="831"/>
                </a:moveTo>
                <a:cubicBezTo>
                  <a:pt x="6207" y="2154"/>
                  <a:pt x="6680" y="3477"/>
                  <a:pt x="7593" y="4549"/>
                </a:cubicBezTo>
                <a:lnTo>
                  <a:pt x="6365" y="5777"/>
                </a:lnTo>
                <a:lnTo>
                  <a:pt x="2805" y="2186"/>
                </a:lnTo>
                <a:cubicBezTo>
                  <a:pt x="3781" y="1304"/>
                  <a:pt x="5010" y="831"/>
                  <a:pt x="6270" y="831"/>
                </a:cubicBezTo>
                <a:close/>
                <a:moveTo>
                  <a:pt x="2206" y="2721"/>
                </a:moveTo>
                <a:lnTo>
                  <a:pt x="5798" y="6313"/>
                </a:lnTo>
                <a:lnTo>
                  <a:pt x="4569" y="7542"/>
                </a:lnTo>
                <a:cubicBezTo>
                  <a:pt x="3648" y="6620"/>
                  <a:pt x="2337" y="6028"/>
                  <a:pt x="958" y="6028"/>
                </a:cubicBezTo>
                <a:cubicBezTo>
                  <a:pt x="923" y="6028"/>
                  <a:pt x="887" y="6029"/>
                  <a:pt x="851" y="6029"/>
                </a:cubicBezTo>
                <a:cubicBezTo>
                  <a:pt x="946" y="4864"/>
                  <a:pt x="1387" y="3666"/>
                  <a:pt x="2206" y="2721"/>
                </a:cubicBezTo>
                <a:close/>
                <a:moveTo>
                  <a:pt x="8192" y="5147"/>
                </a:moveTo>
                <a:cubicBezTo>
                  <a:pt x="9263" y="6029"/>
                  <a:pt x="10586" y="6470"/>
                  <a:pt x="11878" y="6470"/>
                </a:cubicBezTo>
                <a:cubicBezTo>
                  <a:pt x="11847" y="7699"/>
                  <a:pt x="11405" y="8959"/>
                  <a:pt x="10555" y="9936"/>
                </a:cubicBezTo>
                <a:lnTo>
                  <a:pt x="6963" y="6344"/>
                </a:lnTo>
                <a:lnTo>
                  <a:pt x="8192" y="5147"/>
                </a:lnTo>
                <a:close/>
                <a:moveTo>
                  <a:pt x="1027" y="6910"/>
                </a:moveTo>
                <a:cubicBezTo>
                  <a:pt x="2180" y="6910"/>
                  <a:pt x="3239" y="7378"/>
                  <a:pt x="4002" y="8172"/>
                </a:cubicBezTo>
                <a:lnTo>
                  <a:pt x="2206" y="9967"/>
                </a:lnTo>
                <a:cubicBezTo>
                  <a:pt x="1450" y="9117"/>
                  <a:pt x="1009" y="8046"/>
                  <a:pt x="914" y="6911"/>
                </a:cubicBezTo>
                <a:cubicBezTo>
                  <a:pt x="952" y="6910"/>
                  <a:pt x="989" y="6910"/>
                  <a:pt x="1027" y="6910"/>
                </a:cubicBezTo>
                <a:close/>
                <a:moveTo>
                  <a:pt x="4537" y="8770"/>
                </a:moveTo>
                <a:cubicBezTo>
                  <a:pt x="5104" y="9652"/>
                  <a:pt x="5325" y="10692"/>
                  <a:pt x="5199" y="11700"/>
                </a:cubicBezTo>
                <a:cubicBezTo>
                  <a:pt x="4285" y="11511"/>
                  <a:pt x="3498" y="11133"/>
                  <a:pt x="2805" y="10503"/>
                </a:cubicBezTo>
                <a:lnTo>
                  <a:pt x="4537" y="8770"/>
                </a:lnTo>
                <a:close/>
                <a:moveTo>
                  <a:pt x="6365" y="6911"/>
                </a:moveTo>
                <a:lnTo>
                  <a:pt x="9956" y="10503"/>
                </a:lnTo>
                <a:cubicBezTo>
                  <a:pt x="8948" y="11399"/>
                  <a:pt x="7716" y="11847"/>
                  <a:pt x="6481" y="11847"/>
                </a:cubicBezTo>
                <a:cubicBezTo>
                  <a:pt x="6327" y="11847"/>
                  <a:pt x="6172" y="11840"/>
                  <a:pt x="6018" y="11826"/>
                </a:cubicBezTo>
                <a:cubicBezTo>
                  <a:pt x="6176" y="10566"/>
                  <a:pt x="5892" y="9274"/>
                  <a:pt x="5104" y="8172"/>
                </a:cubicBezTo>
                <a:lnTo>
                  <a:pt x="6365" y="6911"/>
                </a:lnTo>
                <a:close/>
                <a:moveTo>
                  <a:pt x="6349" y="0"/>
                </a:moveTo>
                <a:cubicBezTo>
                  <a:pt x="2842" y="0"/>
                  <a:pt x="1" y="2821"/>
                  <a:pt x="1" y="6344"/>
                </a:cubicBezTo>
                <a:cubicBezTo>
                  <a:pt x="1" y="9873"/>
                  <a:pt x="2836" y="12708"/>
                  <a:pt x="6333" y="12708"/>
                </a:cubicBezTo>
                <a:cubicBezTo>
                  <a:pt x="9830" y="12708"/>
                  <a:pt x="12666" y="9873"/>
                  <a:pt x="12666" y="6344"/>
                </a:cubicBezTo>
                <a:cubicBezTo>
                  <a:pt x="12729" y="2973"/>
                  <a:pt x="10082" y="201"/>
                  <a:pt x="6743" y="12"/>
                </a:cubicBezTo>
                <a:cubicBezTo>
                  <a:pt x="6611" y="4"/>
                  <a:pt x="6479" y="0"/>
                  <a:pt x="63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08;g7e7ced0d68_0_0">
            <a:extLst>
              <a:ext uri="{FF2B5EF4-FFF2-40B4-BE49-F238E27FC236}">
                <a16:creationId xmlns:a16="http://schemas.microsoft.com/office/drawing/2014/main" id="{E7598645-5E42-4AE1-A7FF-F71AC08416E1}"/>
              </a:ext>
            </a:extLst>
          </p:cNvPr>
          <p:cNvSpPr txBox="1">
            <a:spLocks/>
          </p:cNvSpPr>
          <p:nvPr/>
        </p:nvSpPr>
        <p:spPr>
          <a:xfrm>
            <a:off x="54156" y="340931"/>
            <a:ext cx="2782047" cy="392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Josefin Sans"/>
              <a:buNone/>
              <a:defRPr sz="24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ans"/>
              <a:buNone/>
              <a:defRPr sz="11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ans"/>
              <a:buNone/>
              <a:defRPr sz="11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ans"/>
              <a:buNone/>
              <a:defRPr sz="11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ans"/>
              <a:buNone/>
              <a:defRPr sz="11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ans"/>
              <a:buNone/>
              <a:defRPr sz="11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ans"/>
              <a:buNone/>
              <a:defRPr sz="11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ans"/>
              <a:buNone/>
              <a:defRPr sz="11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ans"/>
              <a:buNone/>
              <a:defRPr sz="11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algn="l">
              <a:lnSpc>
                <a:spcPct val="85000"/>
              </a:lnSpc>
              <a:buClr>
                <a:srgbClr val="3F3F3F"/>
              </a:buClr>
              <a:buSzPts val="4000"/>
              <a:buFont typeface="Calibri"/>
              <a:buNone/>
            </a:pPr>
            <a:r>
              <a:rPr lang="en-CA" dirty="0">
                <a:solidFill>
                  <a:schemeClr val="bg1"/>
                </a:solidFill>
              </a:rPr>
              <a:t>About Me</a:t>
            </a:r>
          </a:p>
        </p:txBody>
      </p:sp>
      <p:sp>
        <p:nvSpPr>
          <p:cNvPr id="90" name="Google Shape;108;g7e7ced0d68_0_0">
            <a:extLst>
              <a:ext uri="{FF2B5EF4-FFF2-40B4-BE49-F238E27FC236}">
                <a16:creationId xmlns:a16="http://schemas.microsoft.com/office/drawing/2014/main" id="{A1844AB9-FCDE-4C5F-BCAC-5C50C64DC907}"/>
              </a:ext>
            </a:extLst>
          </p:cNvPr>
          <p:cNvSpPr txBox="1">
            <a:spLocks/>
          </p:cNvSpPr>
          <p:nvPr/>
        </p:nvSpPr>
        <p:spPr>
          <a:xfrm>
            <a:off x="3525752" y="318929"/>
            <a:ext cx="2782047" cy="392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Josefin Sans"/>
              <a:buNone/>
              <a:defRPr sz="24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ans"/>
              <a:buNone/>
              <a:defRPr sz="11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ans"/>
              <a:buNone/>
              <a:defRPr sz="11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ans"/>
              <a:buNone/>
              <a:defRPr sz="11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ans"/>
              <a:buNone/>
              <a:defRPr sz="11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ans"/>
              <a:buNone/>
              <a:defRPr sz="11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ans"/>
              <a:buNone/>
              <a:defRPr sz="11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ans"/>
              <a:buNone/>
              <a:defRPr sz="11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ans"/>
              <a:buNone/>
              <a:defRPr sz="11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algn="l">
              <a:lnSpc>
                <a:spcPct val="85000"/>
              </a:lnSpc>
              <a:buClr>
                <a:srgbClr val="3F3F3F"/>
              </a:buClr>
              <a:buSzPts val="4000"/>
              <a:buFont typeface="Calibri"/>
              <a:buNone/>
            </a:pPr>
            <a:r>
              <a:rPr lang="en-CA" sz="3600" dirty="0">
                <a:solidFill>
                  <a:schemeClr val="tx1"/>
                </a:solidFill>
              </a:rPr>
              <a:t>Arthur Ma</a:t>
            </a:r>
          </a:p>
        </p:txBody>
      </p:sp>
    </p:spTree>
    <p:extLst>
      <p:ext uri="{BB962C8B-B14F-4D97-AF65-F5344CB8AC3E}">
        <p14:creationId xmlns:p14="http://schemas.microsoft.com/office/powerpoint/2010/main" val="3361463798"/>
      </p:ext>
    </p:extLst>
  </p:cSld>
  <p:clrMapOvr>
    <a:masterClrMapping/>
  </p:clrMapOvr>
</p:sld>
</file>

<file path=ppt/theme/theme1.xml><?xml version="1.0" encoding="utf-8"?>
<a:theme xmlns:a="http://schemas.openxmlformats.org/drawingml/2006/main" name="Memphis Marketing Plan by Slides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96</Words>
  <Application>Microsoft Office PowerPoint</Application>
  <PresentationFormat>On-screen Show (16:9)</PresentationFormat>
  <Paragraphs>41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Calibri</vt:lpstr>
      <vt:lpstr>Roboto Slab Regular</vt:lpstr>
      <vt:lpstr>Fira Sans Condensed Medium</vt:lpstr>
      <vt:lpstr>Arial</vt:lpstr>
      <vt:lpstr>Josefin Slab</vt:lpstr>
      <vt:lpstr>Josefin Sans</vt:lpstr>
      <vt:lpstr>Memphis Marketing Plan by Slidesgo</vt:lpstr>
      <vt:lpstr>ABOUT 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MEMPHIS MARKETING PLAN</dc:title>
  <dc:creator>Arthur Ma</dc:creator>
  <cp:lastModifiedBy>Arthur Ma</cp:lastModifiedBy>
  <cp:revision>36</cp:revision>
  <dcterms:created xsi:type="dcterms:W3CDTF">2020-10-04T03:05:36Z</dcterms:created>
  <dcterms:modified xsi:type="dcterms:W3CDTF">2021-01-02T19:42:49Z</dcterms:modified>
</cp:coreProperties>
</file>